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handoutMasterIdLst>
    <p:handoutMasterId r:id="rId16"/>
  </p:handoutMasterIdLst>
  <p:sldIdLst>
    <p:sldId id="461" r:id="rId5"/>
    <p:sldId id="1014" r:id="rId6"/>
    <p:sldId id="269" r:id="rId7"/>
    <p:sldId id="1021" r:id="rId8"/>
    <p:sldId id="1015" r:id="rId9"/>
    <p:sldId id="1009" r:id="rId10"/>
    <p:sldId id="1018" r:id="rId11"/>
    <p:sldId id="1017" r:id="rId12"/>
    <p:sldId id="1019" r:id="rId13"/>
    <p:sldId id="427" r:id="rId14"/>
  </p:sldIdLst>
  <p:sldSz cx="12192000" cy="6858000"/>
  <p:notesSz cx="6875463" cy="10002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96"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uthill Briony" initials="TB" lastIdx="8" clrIdx="0">
    <p:extLst>
      <p:ext uri="{19B8F6BF-5375-455C-9EA6-DF929625EA0E}">
        <p15:presenceInfo xmlns:p15="http://schemas.microsoft.com/office/powerpoint/2012/main" userId="S::bTuthill@anglianwater.co.uk::6bbfe7d6-0b2a-4b61-b64b-245fe2fc4d56" providerId="AD"/>
      </p:ext>
    </p:extLst>
  </p:cmAuthor>
  <p:cmAuthor id="2" name="Greenslade Liam" initials="GL" lastIdx="2" clrIdx="1">
    <p:extLst>
      <p:ext uri="{19B8F6BF-5375-455C-9EA6-DF929625EA0E}">
        <p15:presenceInfo xmlns:p15="http://schemas.microsoft.com/office/powerpoint/2012/main" userId="S::lgreenslade@anglianwater.co.uk::a3811148-d61b-48f9-9e65-ef9ecf7400c3" providerId="AD"/>
      </p:ext>
    </p:extLst>
  </p:cmAuthor>
  <p:cmAuthor id="3" name="Rebecca McKie" initials="RM" lastIdx="2" clrIdx="2">
    <p:extLst>
      <p:ext uri="{19B8F6BF-5375-455C-9EA6-DF929625EA0E}">
        <p15:presenceInfo xmlns:p15="http://schemas.microsoft.com/office/powerpoint/2012/main" userId="Rebecca McKie" providerId="None"/>
      </p:ext>
    </p:extLst>
  </p:cmAuthor>
  <p:cmAuthor id="4" name="Tuffs Grant C" initials="TC" lastIdx="1" clrIdx="3">
    <p:extLst>
      <p:ext uri="{19B8F6BF-5375-455C-9EA6-DF929625EA0E}">
        <p15:presenceInfo xmlns:p15="http://schemas.microsoft.com/office/powerpoint/2012/main" userId="S::gtuffs@anglianwater.co.uk::e383e44e-ed6b-4333-87e4-3a0cdab3632a" providerId="AD"/>
      </p:ext>
    </p:extLst>
  </p:cmAuthor>
  <p:cmAuthor id="5" name="Shisler Rose" initials="SR" lastIdx="1" clrIdx="4">
    <p:extLst>
      <p:ext uri="{19B8F6BF-5375-455C-9EA6-DF929625EA0E}">
        <p15:presenceInfo xmlns:p15="http://schemas.microsoft.com/office/powerpoint/2012/main" userId="S::rshisler@anglianwater.co.uk::46a54999-4355-4ccb-8098-d2cf6060a718" providerId="AD"/>
      </p:ext>
    </p:extLst>
  </p:cmAuthor>
  <p:cmAuthor id="6" name="Amber Richardson" initials="AR" lastIdx="6" clrIdx="5">
    <p:extLst>
      <p:ext uri="{19B8F6BF-5375-455C-9EA6-DF929625EA0E}">
        <p15:presenceInfo xmlns:p15="http://schemas.microsoft.com/office/powerpoint/2012/main" userId="S::aRichardso6@anglianwater.co.uk::c0163bef-90b2-4aac-ae78-ada7d305c94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1B81"/>
    <a:srgbClr val="006CB4"/>
    <a:srgbClr val="1268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453" autoAdjust="0"/>
  </p:normalViewPr>
  <p:slideViewPr>
    <p:cSldViewPr snapToGrid="0">
      <p:cViewPr varScale="1">
        <p:scale>
          <a:sx n="56" d="100"/>
          <a:sy n="56" d="100"/>
        </p:scale>
        <p:origin x="1452" y="114"/>
      </p:cViewPr>
      <p:guideLst>
        <p:guide orient="horz" pos="3696"/>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FEA0BC-644D-2D4D-966A-155B910DD37A}"/>
              </a:ext>
            </a:extLst>
          </p:cNvPr>
          <p:cNvSpPr>
            <a:spLocks noGrp="1"/>
          </p:cNvSpPr>
          <p:nvPr>
            <p:ph type="hdr" sz="quarter"/>
          </p:nvPr>
        </p:nvSpPr>
        <p:spPr>
          <a:xfrm>
            <a:off x="0" y="0"/>
            <a:ext cx="2979367" cy="50245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2F67DBD-F00F-D144-81A2-3D78A3CCEB65}"/>
              </a:ext>
            </a:extLst>
          </p:cNvPr>
          <p:cNvSpPr>
            <a:spLocks noGrp="1"/>
          </p:cNvSpPr>
          <p:nvPr>
            <p:ph type="dt" sz="quarter" idx="1"/>
          </p:nvPr>
        </p:nvSpPr>
        <p:spPr>
          <a:xfrm>
            <a:off x="3894305" y="0"/>
            <a:ext cx="2979367" cy="502458"/>
          </a:xfrm>
          <a:prstGeom prst="rect">
            <a:avLst/>
          </a:prstGeom>
        </p:spPr>
        <p:txBody>
          <a:bodyPr vert="horz" lIns="91440" tIns="45720" rIns="91440" bIns="45720" rtlCol="0"/>
          <a:lstStyle>
            <a:lvl1pPr algn="r">
              <a:defRPr sz="1200"/>
            </a:lvl1pPr>
          </a:lstStyle>
          <a:p>
            <a:fld id="{D2C49D5B-73B1-A94E-8311-8AB2050E7D34}" type="datetimeFigureOut">
              <a:rPr lang="en-US" smtClean="0"/>
              <a:t>10/2/2021</a:t>
            </a:fld>
            <a:endParaRPr lang="en-US"/>
          </a:p>
        </p:txBody>
      </p:sp>
      <p:sp>
        <p:nvSpPr>
          <p:cNvPr id="4" name="Footer Placeholder 3">
            <a:extLst>
              <a:ext uri="{FF2B5EF4-FFF2-40B4-BE49-F238E27FC236}">
                <a16:creationId xmlns:a16="http://schemas.microsoft.com/office/drawing/2014/main" id="{960927A8-0062-184E-8B32-36F81891D696}"/>
              </a:ext>
            </a:extLst>
          </p:cNvPr>
          <p:cNvSpPr>
            <a:spLocks noGrp="1"/>
          </p:cNvSpPr>
          <p:nvPr>
            <p:ph type="ftr" sz="quarter" idx="2"/>
          </p:nvPr>
        </p:nvSpPr>
        <p:spPr>
          <a:xfrm>
            <a:off x="0" y="9500383"/>
            <a:ext cx="2979367" cy="50245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E001B9E-D5B1-D842-94AC-98F2AFAA2447}"/>
              </a:ext>
            </a:extLst>
          </p:cNvPr>
          <p:cNvSpPr>
            <a:spLocks noGrp="1"/>
          </p:cNvSpPr>
          <p:nvPr>
            <p:ph type="sldNum" sz="quarter" idx="3"/>
          </p:nvPr>
        </p:nvSpPr>
        <p:spPr>
          <a:xfrm>
            <a:off x="3894305" y="9500383"/>
            <a:ext cx="2979367" cy="502456"/>
          </a:xfrm>
          <a:prstGeom prst="rect">
            <a:avLst/>
          </a:prstGeom>
        </p:spPr>
        <p:txBody>
          <a:bodyPr vert="horz" lIns="91440" tIns="45720" rIns="91440" bIns="45720" rtlCol="0" anchor="b"/>
          <a:lstStyle>
            <a:lvl1pPr algn="r">
              <a:defRPr sz="1200"/>
            </a:lvl1pPr>
          </a:lstStyle>
          <a:p>
            <a:fld id="{319265B6-0FBF-CA44-88A1-F07B6F43E54D}" type="slidenum">
              <a:rPr lang="en-US" smtClean="0"/>
              <a:t>‹#›</a:t>
            </a:fld>
            <a:endParaRPr lang="en-US"/>
          </a:p>
        </p:txBody>
      </p:sp>
    </p:spTree>
    <p:extLst>
      <p:ext uri="{BB962C8B-B14F-4D97-AF65-F5344CB8AC3E}">
        <p14:creationId xmlns:p14="http://schemas.microsoft.com/office/powerpoint/2010/main" val="2341878925"/>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09T06:59:31.76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09T06:59:32.491"/>
    </inkml:context>
    <inkml:brush xml:id="br0">
      <inkml:brushProperty name="width" value="0.05" units="cm"/>
      <inkml:brushProperty name="height" value="0.05" units="cm"/>
      <inkml:brushProperty name="color" value="#E71224"/>
      <inkml:brushProperty name="ignorePressure" value="1"/>
    </inkml:brush>
  </inkml:definitions>
  <inkml:trace contextRef="#ctx0" brushRef="#br0">8 0,'-3'0,"-2"0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9367" cy="50245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4305" y="0"/>
            <a:ext cx="2979367" cy="502458"/>
          </a:xfrm>
          <a:prstGeom prst="rect">
            <a:avLst/>
          </a:prstGeom>
        </p:spPr>
        <p:txBody>
          <a:bodyPr vert="horz" lIns="91440" tIns="45720" rIns="91440" bIns="45720" rtlCol="0"/>
          <a:lstStyle>
            <a:lvl1pPr algn="r">
              <a:defRPr sz="1200"/>
            </a:lvl1pPr>
          </a:lstStyle>
          <a:p>
            <a:fld id="{C1D33038-95F7-BF4E-859B-8DAA603DAC90}" type="datetimeFigureOut">
              <a:rPr lang="en-US" smtClean="0"/>
              <a:t>10/2/2021</a:t>
            </a:fld>
            <a:endParaRPr lang="en-US"/>
          </a:p>
        </p:txBody>
      </p:sp>
      <p:sp>
        <p:nvSpPr>
          <p:cNvPr id="4" name="Slide Image Placeholder 3"/>
          <p:cNvSpPr>
            <a:spLocks noGrp="1" noRot="1" noChangeAspect="1"/>
          </p:cNvSpPr>
          <p:nvPr>
            <p:ph type="sldImg" idx="2"/>
          </p:nvPr>
        </p:nvSpPr>
        <p:spPr>
          <a:xfrm>
            <a:off x="438150" y="1250950"/>
            <a:ext cx="5999163" cy="33750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7547" y="4813868"/>
            <a:ext cx="5500370" cy="393861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500383"/>
            <a:ext cx="2979367" cy="50245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4305" y="9500383"/>
            <a:ext cx="2979367" cy="502456"/>
          </a:xfrm>
          <a:prstGeom prst="rect">
            <a:avLst/>
          </a:prstGeom>
        </p:spPr>
        <p:txBody>
          <a:bodyPr vert="horz" lIns="91440" tIns="45720" rIns="91440" bIns="45720" rtlCol="0" anchor="b"/>
          <a:lstStyle>
            <a:lvl1pPr algn="r">
              <a:defRPr sz="1200"/>
            </a:lvl1pPr>
          </a:lstStyle>
          <a:p>
            <a:fld id="{4EAEC2E8-5EFA-CC49-903D-2BD760C56C08}" type="slidenum">
              <a:rPr lang="en-US" smtClean="0"/>
              <a:t>‹#›</a:t>
            </a:fld>
            <a:endParaRPr lang="en-US"/>
          </a:p>
        </p:txBody>
      </p:sp>
    </p:spTree>
    <p:extLst>
      <p:ext uri="{BB962C8B-B14F-4D97-AF65-F5344CB8AC3E}">
        <p14:creationId xmlns:p14="http://schemas.microsoft.com/office/powerpoint/2010/main" val="3580689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endParaRPr lang="en-GB" dirty="0"/>
          </a:p>
        </p:txBody>
      </p:sp>
      <p:sp>
        <p:nvSpPr>
          <p:cNvPr id="4" name="Slide Number Placeholder 3"/>
          <p:cNvSpPr>
            <a:spLocks noGrp="1"/>
          </p:cNvSpPr>
          <p:nvPr>
            <p:ph type="sldNum" sz="quarter" idx="5"/>
          </p:nvPr>
        </p:nvSpPr>
        <p:spPr/>
        <p:txBody>
          <a:bodyPr/>
          <a:lstStyle/>
          <a:p>
            <a:fld id="{4EAEC2E8-5EFA-CC49-903D-2BD760C56C08}" type="slidenum">
              <a:rPr lang="en-US" smtClean="0"/>
              <a:t>1</a:t>
            </a:fld>
            <a:endParaRPr lang="en-US"/>
          </a:p>
        </p:txBody>
      </p:sp>
    </p:spTree>
    <p:extLst>
      <p:ext uri="{BB962C8B-B14F-4D97-AF65-F5344CB8AC3E}">
        <p14:creationId xmlns:p14="http://schemas.microsoft.com/office/powerpoint/2010/main" val="29307739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EAEC2E8-5EFA-CC49-903D-2BD760C56C08}" type="slidenum">
              <a:rPr lang="en-US" smtClean="0"/>
              <a:t>2</a:t>
            </a:fld>
            <a:endParaRPr lang="en-US"/>
          </a:p>
        </p:txBody>
      </p:sp>
    </p:spTree>
    <p:extLst>
      <p:ext uri="{BB962C8B-B14F-4D97-AF65-F5344CB8AC3E}">
        <p14:creationId xmlns:p14="http://schemas.microsoft.com/office/powerpoint/2010/main" val="2526830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4EAEC2E8-5EFA-CC49-903D-2BD760C56C08}" type="slidenum">
              <a:rPr lang="en-US" smtClean="0"/>
              <a:t>3</a:t>
            </a:fld>
            <a:endParaRPr lang="en-US"/>
          </a:p>
        </p:txBody>
      </p:sp>
    </p:spTree>
    <p:extLst>
      <p:ext uri="{BB962C8B-B14F-4D97-AF65-F5344CB8AC3E}">
        <p14:creationId xmlns:p14="http://schemas.microsoft.com/office/powerpoint/2010/main" val="884737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4EAEC2E8-5EFA-CC49-903D-2BD760C56C08}" type="slidenum">
              <a:rPr lang="en-US" smtClean="0"/>
              <a:t>4</a:t>
            </a:fld>
            <a:endParaRPr lang="en-US"/>
          </a:p>
        </p:txBody>
      </p:sp>
    </p:spTree>
    <p:extLst>
      <p:ext uri="{BB962C8B-B14F-4D97-AF65-F5344CB8AC3E}">
        <p14:creationId xmlns:p14="http://schemas.microsoft.com/office/powerpoint/2010/main" val="13969775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4EAEC2E8-5EFA-CC49-903D-2BD760C56C08}" type="slidenum">
              <a:rPr lang="en-US" smtClean="0"/>
              <a:t>5</a:t>
            </a:fld>
            <a:endParaRPr lang="en-US"/>
          </a:p>
        </p:txBody>
      </p:sp>
    </p:spTree>
    <p:extLst>
      <p:ext uri="{BB962C8B-B14F-4D97-AF65-F5344CB8AC3E}">
        <p14:creationId xmlns:p14="http://schemas.microsoft.com/office/powerpoint/2010/main" val="36397186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EAEC2E8-5EFA-CC49-903D-2BD760C56C08}" type="slidenum">
              <a:rPr lang="en-US" smtClean="0"/>
              <a:t>6</a:t>
            </a:fld>
            <a:endParaRPr lang="en-US"/>
          </a:p>
        </p:txBody>
      </p:sp>
    </p:spTree>
    <p:extLst>
      <p:ext uri="{BB962C8B-B14F-4D97-AF65-F5344CB8AC3E}">
        <p14:creationId xmlns:p14="http://schemas.microsoft.com/office/powerpoint/2010/main" val="15359816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EAEC2E8-5EFA-CC49-903D-2BD760C56C08}" type="slidenum">
              <a:rPr lang="en-US" smtClean="0"/>
              <a:t>7</a:t>
            </a:fld>
            <a:endParaRPr lang="en-US"/>
          </a:p>
        </p:txBody>
      </p:sp>
    </p:spTree>
    <p:extLst>
      <p:ext uri="{BB962C8B-B14F-4D97-AF65-F5344CB8AC3E}">
        <p14:creationId xmlns:p14="http://schemas.microsoft.com/office/powerpoint/2010/main" val="6235994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4EAEC2E8-5EFA-CC49-903D-2BD760C56C08}" type="slidenum">
              <a:rPr lang="en-US" smtClean="0"/>
              <a:t>8</a:t>
            </a:fld>
            <a:endParaRPr lang="en-US"/>
          </a:p>
        </p:txBody>
      </p:sp>
    </p:spTree>
    <p:extLst>
      <p:ext uri="{BB962C8B-B14F-4D97-AF65-F5344CB8AC3E}">
        <p14:creationId xmlns:p14="http://schemas.microsoft.com/office/powerpoint/2010/main" val="31082838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4EAEC2E8-5EFA-CC49-903D-2BD760C56C08}" type="slidenum">
              <a:rPr lang="en-US" smtClean="0"/>
              <a:t>9</a:t>
            </a:fld>
            <a:endParaRPr lang="en-US"/>
          </a:p>
        </p:txBody>
      </p:sp>
    </p:spTree>
    <p:extLst>
      <p:ext uri="{BB962C8B-B14F-4D97-AF65-F5344CB8AC3E}">
        <p14:creationId xmlns:p14="http://schemas.microsoft.com/office/powerpoint/2010/main" val="4747188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EAEC2E8-5EFA-CC49-903D-2BD760C56C08}" type="slidenum">
              <a:rPr lang="en-US" smtClean="0"/>
              <a:t>10</a:t>
            </a:fld>
            <a:endParaRPr lang="en-US"/>
          </a:p>
        </p:txBody>
      </p:sp>
    </p:spTree>
    <p:extLst>
      <p:ext uri="{BB962C8B-B14F-4D97-AF65-F5344CB8AC3E}">
        <p14:creationId xmlns:p14="http://schemas.microsoft.com/office/powerpoint/2010/main" val="37956355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7.emf"/><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sp>
        <p:nvSpPr>
          <p:cNvPr id="5" name="object 12">
            <a:extLst>
              <a:ext uri="{FF2B5EF4-FFF2-40B4-BE49-F238E27FC236}">
                <a16:creationId xmlns:a16="http://schemas.microsoft.com/office/drawing/2014/main" id="{2A7CE73B-F800-BC47-9E08-AF954900EC32}"/>
              </a:ext>
            </a:extLst>
          </p:cNvPr>
          <p:cNvSpPr>
            <a:spLocks noChangeAspect="1"/>
          </p:cNvSpPr>
          <p:nvPr userDrawn="1"/>
        </p:nvSpPr>
        <p:spPr>
          <a:xfrm>
            <a:off x="2319666" y="5771208"/>
            <a:ext cx="530410" cy="752434"/>
          </a:xfrm>
          <a:prstGeom prst="rect">
            <a:avLst/>
          </a:prstGeom>
          <a:blipFill>
            <a:blip r:embed="rId2" cstate="print"/>
            <a:stretch>
              <a:fillRect/>
            </a:stretch>
          </a:blipFill>
        </p:spPr>
        <p:txBody>
          <a:bodyPr wrap="square" lIns="0" tIns="0" rIns="0" bIns="0" rtlCol="0"/>
          <a:lstStyle/>
          <a:p>
            <a:endParaRPr/>
          </a:p>
        </p:txBody>
      </p:sp>
      <p:sp>
        <p:nvSpPr>
          <p:cNvPr id="6" name="object 13">
            <a:extLst>
              <a:ext uri="{FF2B5EF4-FFF2-40B4-BE49-F238E27FC236}">
                <a16:creationId xmlns:a16="http://schemas.microsoft.com/office/drawing/2014/main" id="{3F9B54F7-3810-294A-9D2D-EDA6B6EF4599}"/>
              </a:ext>
            </a:extLst>
          </p:cNvPr>
          <p:cNvSpPr>
            <a:spLocks noChangeAspect="1"/>
          </p:cNvSpPr>
          <p:nvPr userDrawn="1"/>
        </p:nvSpPr>
        <p:spPr>
          <a:xfrm>
            <a:off x="1615503" y="5829070"/>
            <a:ext cx="469939" cy="648339"/>
          </a:xfrm>
          <a:prstGeom prst="rect">
            <a:avLst/>
          </a:prstGeom>
          <a:blipFill>
            <a:blip r:embed="rId3" cstate="print"/>
            <a:stretch>
              <a:fillRect/>
            </a:stretch>
          </a:blipFill>
        </p:spPr>
        <p:txBody>
          <a:bodyPr wrap="square" lIns="0" tIns="0" rIns="0" bIns="0" rtlCol="0"/>
          <a:lstStyle/>
          <a:p>
            <a:endParaRPr/>
          </a:p>
        </p:txBody>
      </p:sp>
      <p:sp>
        <p:nvSpPr>
          <p:cNvPr id="7" name="object 14">
            <a:extLst>
              <a:ext uri="{FF2B5EF4-FFF2-40B4-BE49-F238E27FC236}">
                <a16:creationId xmlns:a16="http://schemas.microsoft.com/office/drawing/2014/main" id="{81E97095-4EFD-CA41-ACD0-25CDCACC5231}"/>
              </a:ext>
            </a:extLst>
          </p:cNvPr>
          <p:cNvSpPr>
            <a:spLocks noChangeAspect="1"/>
          </p:cNvSpPr>
          <p:nvPr userDrawn="1"/>
        </p:nvSpPr>
        <p:spPr>
          <a:xfrm>
            <a:off x="828162" y="5844662"/>
            <a:ext cx="605648" cy="693097"/>
          </a:xfrm>
          <a:prstGeom prst="rect">
            <a:avLst/>
          </a:prstGeom>
          <a:blipFill>
            <a:blip r:embed="rId4" cstate="print"/>
            <a:stretch>
              <a:fillRect/>
            </a:stretch>
          </a:blipFill>
        </p:spPr>
        <p:txBody>
          <a:bodyPr wrap="square" lIns="0" tIns="0" rIns="0" bIns="0" rtlCol="0"/>
          <a:lstStyle/>
          <a:p>
            <a:endParaRPr/>
          </a:p>
        </p:txBody>
      </p:sp>
      <p:pic>
        <p:nvPicPr>
          <p:cNvPr id="8" name="Graphic 7">
            <a:extLst>
              <a:ext uri="{FF2B5EF4-FFF2-40B4-BE49-F238E27FC236}">
                <a16:creationId xmlns:a16="http://schemas.microsoft.com/office/drawing/2014/main" id="{C4479DA1-F5E3-A34C-8B01-80B2E20EB732}"/>
              </a:ext>
            </a:extLst>
          </p:cNvPr>
          <p:cNvPicPr>
            <a:picLocks noChangeAspect="1"/>
          </p:cNvPicPr>
          <p:nvPr userDrawn="1"/>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429000" y="3231921"/>
            <a:ext cx="5214257" cy="588707"/>
          </a:xfrm>
          <a:prstGeom prst="rect">
            <a:avLst/>
          </a:prstGeom>
        </p:spPr>
      </p:pic>
      <p:sp>
        <p:nvSpPr>
          <p:cNvPr id="11" name="Holder 2">
            <a:extLst>
              <a:ext uri="{FF2B5EF4-FFF2-40B4-BE49-F238E27FC236}">
                <a16:creationId xmlns:a16="http://schemas.microsoft.com/office/drawing/2014/main" id="{08633D60-1B12-9B45-A9D7-56C17EC25D8A}"/>
              </a:ext>
            </a:extLst>
          </p:cNvPr>
          <p:cNvSpPr>
            <a:spLocks noGrp="1"/>
          </p:cNvSpPr>
          <p:nvPr>
            <p:ph type="title" hasCustomPrompt="1"/>
          </p:nvPr>
        </p:nvSpPr>
        <p:spPr>
          <a:xfrm>
            <a:off x="3352800" y="2251702"/>
            <a:ext cx="5486400" cy="939800"/>
          </a:xfrm>
          <a:prstGeom prst="rect">
            <a:avLst/>
          </a:prstGeom>
        </p:spPr>
        <p:txBody>
          <a:bodyPr lIns="0" tIns="0" rIns="0" bIns="0"/>
          <a:lstStyle>
            <a:lvl1pPr algn="ctr">
              <a:defRPr sz="6000" b="1" i="0">
                <a:solidFill>
                  <a:schemeClr val="tx1"/>
                </a:solidFill>
                <a:latin typeface="Calibri"/>
                <a:cs typeface="Calibri"/>
              </a:defRPr>
            </a:lvl1pPr>
          </a:lstStyle>
          <a:p>
            <a:r>
              <a:rPr lang="en-GB"/>
              <a:t>Our Presentation</a:t>
            </a:r>
            <a:endParaRPr/>
          </a:p>
        </p:txBody>
      </p:sp>
    </p:spTree>
    <p:extLst>
      <p:ext uri="{BB962C8B-B14F-4D97-AF65-F5344CB8AC3E}">
        <p14:creationId xmlns:p14="http://schemas.microsoft.com/office/powerpoint/2010/main" val="2749574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object 12">
            <a:extLst>
              <a:ext uri="{FF2B5EF4-FFF2-40B4-BE49-F238E27FC236}">
                <a16:creationId xmlns:a16="http://schemas.microsoft.com/office/drawing/2014/main" id="{76DD413B-3629-E549-8F3D-59B3F4009FAD}"/>
              </a:ext>
            </a:extLst>
          </p:cNvPr>
          <p:cNvSpPr>
            <a:spLocks noChangeAspect="1"/>
          </p:cNvSpPr>
          <p:nvPr userDrawn="1"/>
        </p:nvSpPr>
        <p:spPr>
          <a:xfrm>
            <a:off x="2319666" y="5771208"/>
            <a:ext cx="530410" cy="752434"/>
          </a:xfrm>
          <a:prstGeom prst="rect">
            <a:avLst/>
          </a:prstGeom>
          <a:blipFill>
            <a:blip r:embed="rId2" cstate="print"/>
            <a:stretch>
              <a:fillRect/>
            </a:stretch>
          </a:blipFill>
        </p:spPr>
        <p:txBody>
          <a:bodyPr wrap="square" lIns="0" tIns="0" rIns="0" bIns="0" rtlCol="0"/>
          <a:lstStyle/>
          <a:p>
            <a:endParaRPr/>
          </a:p>
        </p:txBody>
      </p:sp>
      <p:sp>
        <p:nvSpPr>
          <p:cNvPr id="10" name="object 13">
            <a:extLst>
              <a:ext uri="{FF2B5EF4-FFF2-40B4-BE49-F238E27FC236}">
                <a16:creationId xmlns:a16="http://schemas.microsoft.com/office/drawing/2014/main" id="{D2EDFBC2-17E4-C645-AF48-577D2576DB4D}"/>
              </a:ext>
            </a:extLst>
          </p:cNvPr>
          <p:cNvSpPr>
            <a:spLocks noChangeAspect="1"/>
          </p:cNvSpPr>
          <p:nvPr userDrawn="1"/>
        </p:nvSpPr>
        <p:spPr>
          <a:xfrm>
            <a:off x="1615503" y="5829070"/>
            <a:ext cx="469939" cy="648339"/>
          </a:xfrm>
          <a:prstGeom prst="rect">
            <a:avLst/>
          </a:prstGeom>
          <a:blipFill>
            <a:blip r:embed="rId3" cstate="print"/>
            <a:stretch>
              <a:fillRect/>
            </a:stretch>
          </a:blipFill>
        </p:spPr>
        <p:txBody>
          <a:bodyPr wrap="square" lIns="0" tIns="0" rIns="0" bIns="0" rtlCol="0"/>
          <a:lstStyle/>
          <a:p>
            <a:endParaRPr/>
          </a:p>
        </p:txBody>
      </p:sp>
      <p:sp>
        <p:nvSpPr>
          <p:cNvPr id="11" name="object 14">
            <a:extLst>
              <a:ext uri="{FF2B5EF4-FFF2-40B4-BE49-F238E27FC236}">
                <a16:creationId xmlns:a16="http://schemas.microsoft.com/office/drawing/2014/main" id="{A7B45B7C-E48B-FE42-889B-654AD6E16BA4}"/>
              </a:ext>
            </a:extLst>
          </p:cNvPr>
          <p:cNvSpPr>
            <a:spLocks noChangeAspect="1"/>
          </p:cNvSpPr>
          <p:nvPr userDrawn="1"/>
        </p:nvSpPr>
        <p:spPr>
          <a:xfrm>
            <a:off x="828162" y="5844662"/>
            <a:ext cx="605648" cy="693097"/>
          </a:xfrm>
          <a:prstGeom prst="rect">
            <a:avLst/>
          </a:prstGeom>
          <a:blipFill>
            <a:blip r:embed="rId4" cstate="print"/>
            <a:stretch>
              <a:fillRect/>
            </a:stretch>
          </a:blipFill>
        </p:spPr>
        <p:txBody>
          <a:bodyPr wrap="square" lIns="0" tIns="0" rIns="0" bIns="0" rtlCol="0"/>
          <a:lstStyle/>
          <a:p>
            <a:endParaRPr/>
          </a:p>
        </p:txBody>
      </p:sp>
      <p:sp>
        <p:nvSpPr>
          <p:cNvPr id="21" name="object 4">
            <a:extLst>
              <a:ext uri="{FF2B5EF4-FFF2-40B4-BE49-F238E27FC236}">
                <a16:creationId xmlns:a16="http://schemas.microsoft.com/office/drawing/2014/main" id="{04008DB0-A16F-8F47-8BDB-86C932370A71}"/>
              </a:ext>
            </a:extLst>
          </p:cNvPr>
          <p:cNvSpPr/>
          <p:nvPr userDrawn="1"/>
        </p:nvSpPr>
        <p:spPr>
          <a:xfrm>
            <a:off x="864000" y="4535999"/>
            <a:ext cx="6231890" cy="0"/>
          </a:xfrm>
          <a:custGeom>
            <a:avLst/>
            <a:gdLst/>
            <a:ahLst/>
            <a:cxnLst/>
            <a:rect l="l" t="t" r="r" b="b"/>
            <a:pathLst>
              <a:path w="6231890">
                <a:moveTo>
                  <a:pt x="0" y="0"/>
                </a:moveTo>
                <a:lnTo>
                  <a:pt x="6231597" y="0"/>
                </a:lnTo>
              </a:path>
            </a:pathLst>
          </a:custGeom>
          <a:ln w="12700">
            <a:solidFill>
              <a:srgbClr val="8020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Holder 2">
            <a:extLst>
              <a:ext uri="{FF2B5EF4-FFF2-40B4-BE49-F238E27FC236}">
                <a16:creationId xmlns:a16="http://schemas.microsoft.com/office/drawing/2014/main" id="{DF99EF70-DE8B-0844-87FE-E4FD6D35C6A3}"/>
              </a:ext>
            </a:extLst>
          </p:cNvPr>
          <p:cNvSpPr>
            <a:spLocks noGrp="1"/>
          </p:cNvSpPr>
          <p:nvPr>
            <p:ph type="title" hasCustomPrompt="1"/>
          </p:nvPr>
        </p:nvSpPr>
        <p:spPr>
          <a:xfrm>
            <a:off x="844950" y="1182800"/>
            <a:ext cx="6013049" cy="939800"/>
          </a:xfrm>
          <a:prstGeom prst="rect">
            <a:avLst/>
          </a:prstGeom>
        </p:spPr>
        <p:txBody>
          <a:bodyPr lIns="0" tIns="0" rIns="0" bIns="0"/>
          <a:lstStyle>
            <a:lvl1pPr algn="l">
              <a:defRPr sz="6000" b="1" i="0">
                <a:solidFill>
                  <a:schemeClr val="tx1"/>
                </a:solidFill>
                <a:latin typeface="Calibri"/>
                <a:cs typeface="Calibri"/>
              </a:defRPr>
            </a:lvl1pPr>
          </a:lstStyle>
          <a:p>
            <a:r>
              <a:rPr lang="en-GB"/>
              <a:t>Our Presentations</a:t>
            </a:r>
            <a:endParaRPr/>
          </a:p>
        </p:txBody>
      </p:sp>
      <p:sp>
        <p:nvSpPr>
          <p:cNvPr id="39" name="Holder 3">
            <a:extLst>
              <a:ext uri="{FF2B5EF4-FFF2-40B4-BE49-F238E27FC236}">
                <a16:creationId xmlns:a16="http://schemas.microsoft.com/office/drawing/2014/main" id="{1D261791-08DC-7F44-8CA8-35BA2FB41BA2}"/>
              </a:ext>
            </a:extLst>
          </p:cNvPr>
          <p:cNvSpPr>
            <a:spLocks noGrp="1"/>
          </p:cNvSpPr>
          <p:nvPr>
            <p:ph type="body" idx="1" hasCustomPrompt="1"/>
          </p:nvPr>
        </p:nvSpPr>
        <p:spPr>
          <a:xfrm>
            <a:off x="852442" y="2585265"/>
            <a:ext cx="4329158" cy="513101"/>
          </a:xfrm>
          <a:prstGeom prst="rect">
            <a:avLst/>
          </a:prstGeom>
        </p:spPr>
        <p:txBody>
          <a:bodyPr lIns="0" tIns="0" rIns="0" bIns="0"/>
          <a:lstStyle>
            <a:lvl1pPr>
              <a:defRPr sz="4200" b="1" i="0">
                <a:solidFill>
                  <a:srgbClr val="951B81"/>
                </a:solidFill>
                <a:latin typeface="Calibri" panose="020F0502020204030204" pitchFamily="34" charset="0"/>
                <a:cs typeface="Calibri" panose="020F0502020204030204" pitchFamily="34" charset="0"/>
              </a:defRPr>
            </a:lvl1pPr>
          </a:lstStyle>
          <a:p>
            <a:r>
              <a:rPr lang="en-GB" err="1"/>
              <a:t>xnamex</a:t>
            </a:r>
            <a:r>
              <a:rPr lang="en-GB"/>
              <a:t> </a:t>
            </a:r>
            <a:r>
              <a:rPr lang="en-GB" err="1"/>
              <a:t>xnamex</a:t>
            </a:r>
            <a:endParaRPr lang="en-GB"/>
          </a:p>
          <a:p>
            <a:endParaRPr/>
          </a:p>
        </p:txBody>
      </p:sp>
      <p:sp>
        <p:nvSpPr>
          <p:cNvPr id="40" name="Holder 3">
            <a:extLst>
              <a:ext uri="{FF2B5EF4-FFF2-40B4-BE49-F238E27FC236}">
                <a16:creationId xmlns:a16="http://schemas.microsoft.com/office/drawing/2014/main" id="{237FDE19-FFE3-2D41-9782-323325E0B3F0}"/>
              </a:ext>
            </a:extLst>
          </p:cNvPr>
          <p:cNvSpPr>
            <a:spLocks noGrp="1"/>
          </p:cNvSpPr>
          <p:nvPr>
            <p:ph type="body" idx="10" hasCustomPrompt="1"/>
          </p:nvPr>
        </p:nvSpPr>
        <p:spPr>
          <a:xfrm>
            <a:off x="852442" y="3202210"/>
            <a:ext cx="4329158" cy="1282242"/>
          </a:xfrm>
          <a:prstGeom prst="rect">
            <a:avLst/>
          </a:prstGeom>
        </p:spPr>
        <p:txBody>
          <a:bodyPr lIns="0" tIns="0" rIns="0" bIns="0"/>
          <a:lstStyle>
            <a:lvl1pPr>
              <a:defRPr sz="3000" b="0" i="0">
                <a:solidFill>
                  <a:schemeClr val="tx1"/>
                </a:solidFill>
                <a:latin typeface="Calibri" panose="020F0502020204030204" pitchFamily="34" charset="0"/>
                <a:cs typeface="Calibri" panose="020F0502020204030204" pitchFamily="34" charset="0"/>
              </a:defRPr>
            </a:lvl1pPr>
          </a:lstStyle>
          <a:p>
            <a:r>
              <a:rPr lang="en-GB" err="1"/>
              <a:t>xjobx</a:t>
            </a:r>
            <a:r>
              <a:rPr lang="en-GB"/>
              <a:t> </a:t>
            </a:r>
            <a:r>
              <a:rPr lang="en-GB" err="1"/>
              <a:t>xtitlex</a:t>
            </a:r>
            <a:r>
              <a:rPr lang="en-GB"/>
              <a:t>,                Anglian water</a:t>
            </a:r>
            <a:endParaRPr/>
          </a:p>
        </p:txBody>
      </p:sp>
      <p:sp>
        <p:nvSpPr>
          <p:cNvPr id="41" name="Holder 3">
            <a:extLst>
              <a:ext uri="{FF2B5EF4-FFF2-40B4-BE49-F238E27FC236}">
                <a16:creationId xmlns:a16="http://schemas.microsoft.com/office/drawing/2014/main" id="{5F898104-30B1-AF4B-B14B-535C37C1032B}"/>
              </a:ext>
            </a:extLst>
          </p:cNvPr>
          <p:cNvSpPr>
            <a:spLocks noGrp="1"/>
          </p:cNvSpPr>
          <p:nvPr>
            <p:ph type="body" idx="11" hasCustomPrompt="1"/>
          </p:nvPr>
        </p:nvSpPr>
        <p:spPr>
          <a:xfrm>
            <a:off x="844950" y="4587545"/>
            <a:ext cx="1296385" cy="480866"/>
          </a:xfrm>
          <a:prstGeom prst="rect">
            <a:avLst/>
          </a:prstGeom>
        </p:spPr>
        <p:txBody>
          <a:bodyPr lIns="0" tIns="0" rIns="0" bIns="0"/>
          <a:lstStyle>
            <a:lvl1pPr>
              <a:defRPr sz="3000" b="0" i="0">
                <a:solidFill>
                  <a:schemeClr val="tx1"/>
                </a:solidFill>
                <a:latin typeface="Calibri" panose="020F0502020204030204" pitchFamily="34" charset="0"/>
                <a:cs typeface="Calibri" panose="020F0502020204030204" pitchFamily="34" charset="0"/>
              </a:defRPr>
            </a:lvl1pPr>
          </a:lstStyle>
          <a:p>
            <a:r>
              <a:rPr lang="en-GB" err="1"/>
              <a:t>xdatex</a:t>
            </a:r>
            <a:endParaRPr lang="en-GB"/>
          </a:p>
        </p:txBody>
      </p:sp>
      <p:pic>
        <p:nvPicPr>
          <p:cNvPr id="13" name="Picture 12">
            <a:extLst>
              <a:ext uri="{FF2B5EF4-FFF2-40B4-BE49-F238E27FC236}">
                <a16:creationId xmlns:a16="http://schemas.microsoft.com/office/drawing/2014/main" id="{1B1609B6-89FF-0845-AB7B-CE486DB276AC}"/>
              </a:ext>
            </a:extLst>
          </p:cNvPr>
          <p:cNvPicPr>
            <a:picLocks noChangeAspect="1"/>
          </p:cNvPicPr>
          <p:nvPr userDrawn="1"/>
        </p:nvPicPr>
        <p:blipFill>
          <a:blip r:embed="rId5"/>
          <a:stretch>
            <a:fillRect/>
          </a:stretch>
        </p:blipFill>
        <p:spPr>
          <a:xfrm>
            <a:off x="6624040" y="458890"/>
            <a:ext cx="1345809" cy="1752681"/>
          </a:xfrm>
          <a:prstGeom prst="rect">
            <a:avLst/>
          </a:prstGeom>
        </p:spPr>
      </p:pic>
    </p:spTree>
  </p:cSld>
  <p:clrMapOvr>
    <a:masterClrMapping/>
  </p:clrMapOvr>
  <p:extLst>
    <p:ext uri="{DCECCB84-F9BA-43D5-87BE-67443E8EF086}">
      <p15:sldGuideLst xmlns:p15="http://schemas.microsoft.com/office/powerpoint/2012/main">
        <p15:guide id="1" orient="horz" pos="1632" userDrawn="1">
          <p15:clr>
            <a:srgbClr val="FBAE40"/>
          </p15:clr>
        </p15:guide>
        <p15:guide id="2" pos="52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lth and Safety">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A6F07D46-AAF8-864C-80E6-748B29197414}"/>
              </a:ext>
            </a:extLst>
          </p:cNvPr>
          <p:cNvGrpSpPr/>
          <p:nvPr userDrawn="1"/>
        </p:nvGrpSpPr>
        <p:grpSpPr>
          <a:xfrm>
            <a:off x="3842068" y="2074769"/>
            <a:ext cx="5107630" cy="3144589"/>
            <a:chOff x="3842068" y="2074769"/>
            <a:chExt cx="5107630" cy="3144589"/>
          </a:xfrm>
        </p:grpSpPr>
        <p:sp>
          <p:nvSpPr>
            <p:cNvPr id="4" name="object 4">
              <a:extLst>
                <a:ext uri="{FF2B5EF4-FFF2-40B4-BE49-F238E27FC236}">
                  <a16:creationId xmlns:a16="http://schemas.microsoft.com/office/drawing/2014/main" id="{18062BC3-10BD-AF44-8B0F-B9F0F7477F7C}"/>
                </a:ext>
              </a:extLst>
            </p:cNvPr>
            <p:cNvSpPr/>
            <p:nvPr userDrawn="1"/>
          </p:nvSpPr>
          <p:spPr>
            <a:xfrm>
              <a:off x="4854159" y="2074769"/>
              <a:ext cx="4095539" cy="3144589"/>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a:extLst>
                <a:ext uri="{FF2B5EF4-FFF2-40B4-BE49-F238E27FC236}">
                  <a16:creationId xmlns:a16="http://schemas.microsoft.com/office/drawing/2014/main" id="{F530B506-B6C6-5744-8644-21082169508D}"/>
                </a:ext>
              </a:extLst>
            </p:cNvPr>
            <p:cNvSpPr/>
            <p:nvPr userDrawn="1"/>
          </p:nvSpPr>
          <p:spPr>
            <a:xfrm>
              <a:off x="4210246" y="3829999"/>
              <a:ext cx="405130" cy="300990"/>
            </a:xfrm>
            <a:custGeom>
              <a:avLst/>
              <a:gdLst/>
              <a:ahLst/>
              <a:cxnLst/>
              <a:rect l="l" t="t" r="r" b="b"/>
              <a:pathLst>
                <a:path w="405129" h="300989">
                  <a:moveTo>
                    <a:pt x="370881" y="0"/>
                  </a:moveTo>
                  <a:lnTo>
                    <a:pt x="307962" y="14451"/>
                  </a:lnTo>
                  <a:lnTo>
                    <a:pt x="110070" y="112939"/>
                  </a:lnTo>
                  <a:lnTo>
                    <a:pt x="72430" y="137563"/>
                  </a:lnTo>
                  <a:lnTo>
                    <a:pt x="37633" y="172077"/>
                  </a:lnTo>
                  <a:lnTo>
                    <a:pt x="11537" y="212848"/>
                  </a:lnTo>
                  <a:lnTo>
                    <a:pt x="0" y="256246"/>
                  </a:lnTo>
                  <a:lnTo>
                    <a:pt x="8689" y="289136"/>
                  </a:lnTo>
                  <a:lnTo>
                    <a:pt x="33639" y="300810"/>
                  </a:lnTo>
                  <a:lnTo>
                    <a:pt x="65908" y="297730"/>
                  </a:lnTo>
                  <a:lnTo>
                    <a:pt x="294449" y="187882"/>
                  </a:lnTo>
                  <a:lnTo>
                    <a:pt x="332089" y="163245"/>
                  </a:lnTo>
                  <a:lnTo>
                    <a:pt x="366887" y="128730"/>
                  </a:lnTo>
                  <a:lnTo>
                    <a:pt x="392983" y="87964"/>
                  </a:lnTo>
                  <a:lnTo>
                    <a:pt x="404520" y="44575"/>
                  </a:lnTo>
                  <a:lnTo>
                    <a:pt x="395830" y="11677"/>
                  </a:lnTo>
                  <a:lnTo>
                    <a:pt x="370881" y="0"/>
                  </a:lnTo>
                  <a:close/>
                </a:path>
              </a:pathLst>
            </a:custGeom>
            <a:solidFill>
              <a:srgbClr val="F2D21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a:extLst>
                <a:ext uri="{FF2B5EF4-FFF2-40B4-BE49-F238E27FC236}">
                  <a16:creationId xmlns:a16="http://schemas.microsoft.com/office/drawing/2014/main" id="{B2F0389D-ACCA-7447-88E3-75E867DD1ED4}"/>
                </a:ext>
              </a:extLst>
            </p:cNvPr>
            <p:cNvSpPr/>
            <p:nvPr userDrawn="1"/>
          </p:nvSpPr>
          <p:spPr>
            <a:xfrm>
              <a:off x="3842068" y="2865071"/>
              <a:ext cx="723265" cy="262255"/>
            </a:xfrm>
            <a:custGeom>
              <a:avLst/>
              <a:gdLst/>
              <a:ahLst/>
              <a:cxnLst/>
              <a:rect l="l" t="t" r="r" b="b"/>
              <a:pathLst>
                <a:path w="723264" h="262255">
                  <a:moveTo>
                    <a:pt x="179369" y="0"/>
                  </a:moveTo>
                  <a:lnTo>
                    <a:pt x="136552" y="3646"/>
                  </a:lnTo>
                  <a:lnTo>
                    <a:pt x="96848" y="21520"/>
                  </a:lnTo>
                  <a:lnTo>
                    <a:pt x="61844" y="49023"/>
                  </a:lnTo>
                  <a:lnTo>
                    <a:pt x="33129" y="81559"/>
                  </a:lnTo>
                  <a:lnTo>
                    <a:pt x="1880" y="147372"/>
                  </a:lnTo>
                  <a:lnTo>
                    <a:pt x="0" y="184188"/>
                  </a:lnTo>
                  <a:lnTo>
                    <a:pt x="25420" y="203174"/>
                  </a:lnTo>
                  <a:lnTo>
                    <a:pt x="543288" y="262178"/>
                  </a:lnTo>
                  <a:lnTo>
                    <a:pt x="586108" y="258527"/>
                  </a:lnTo>
                  <a:lnTo>
                    <a:pt x="625809" y="240652"/>
                  </a:lnTo>
                  <a:lnTo>
                    <a:pt x="660809" y="213147"/>
                  </a:lnTo>
                  <a:lnTo>
                    <a:pt x="689528" y="180606"/>
                  </a:lnTo>
                  <a:lnTo>
                    <a:pt x="720788" y="114798"/>
                  </a:lnTo>
                  <a:lnTo>
                    <a:pt x="722670" y="77979"/>
                  </a:lnTo>
                  <a:lnTo>
                    <a:pt x="697250" y="58991"/>
                  </a:lnTo>
                  <a:lnTo>
                    <a:pt x="179369" y="0"/>
                  </a:lnTo>
                  <a:close/>
                </a:path>
              </a:pathLst>
            </a:custGeom>
            <a:solidFill>
              <a:srgbClr val="F2D21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a:extLst>
                <a:ext uri="{FF2B5EF4-FFF2-40B4-BE49-F238E27FC236}">
                  <a16:creationId xmlns:a16="http://schemas.microsoft.com/office/drawing/2014/main" id="{2E0EFFB5-C053-1247-AD4C-066D8C8EBAA6}"/>
                </a:ext>
              </a:extLst>
            </p:cNvPr>
            <p:cNvSpPr/>
            <p:nvPr userDrawn="1"/>
          </p:nvSpPr>
          <p:spPr>
            <a:xfrm>
              <a:off x="8176995" y="3091995"/>
              <a:ext cx="405130" cy="300990"/>
            </a:xfrm>
            <a:custGeom>
              <a:avLst/>
              <a:gdLst/>
              <a:ahLst/>
              <a:cxnLst/>
              <a:rect l="l" t="t" r="r" b="b"/>
              <a:pathLst>
                <a:path w="405129" h="300989">
                  <a:moveTo>
                    <a:pt x="370881" y="0"/>
                  </a:moveTo>
                  <a:lnTo>
                    <a:pt x="307962" y="14452"/>
                  </a:lnTo>
                  <a:lnTo>
                    <a:pt x="110070" y="112928"/>
                  </a:lnTo>
                  <a:lnTo>
                    <a:pt x="72430" y="137554"/>
                  </a:lnTo>
                  <a:lnTo>
                    <a:pt x="37633" y="172070"/>
                  </a:lnTo>
                  <a:lnTo>
                    <a:pt x="11537" y="212842"/>
                  </a:lnTo>
                  <a:lnTo>
                    <a:pt x="0" y="256235"/>
                  </a:lnTo>
                  <a:lnTo>
                    <a:pt x="8689" y="289140"/>
                  </a:lnTo>
                  <a:lnTo>
                    <a:pt x="33639" y="300820"/>
                  </a:lnTo>
                  <a:lnTo>
                    <a:pt x="65908" y="297738"/>
                  </a:lnTo>
                  <a:lnTo>
                    <a:pt x="294449" y="187871"/>
                  </a:lnTo>
                  <a:lnTo>
                    <a:pt x="332089" y="163246"/>
                  </a:lnTo>
                  <a:lnTo>
                    <a:pt x="366887" y="128733"/>
                  </a:lnTo>
                  <a:lnTo>
                    <a:pt x="392983" y="87962"/>
                  </a:lnTo>
                  <a:lnTo>
                    <a:pt x="404520" y="44564"/>
                  </a:lnTo>
                  <a:lnTo>
                    <a:pt x="395830" y="11673"/>
                  </a:lnTo>
                  <a:lnTo>
                    <a:pt x="370881" y="0"/>
                  </a:lnTo>
                  <a:close/>
                </a:path>
              </a:pathLst>
            </a:custGeom>
            <a:solidFill>
              <a:srgbClr val="F2D21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TextBox 10">
            <a:extLst>
              <a:ext uri="{FF2B5EF4-FFF2-40B4-BE49-F238E27FC236}">
                <a16:creationId xmlns:a16="http://schemas.microsoft.com/office/drawing/2014/main" id="{3027FCF6-9869-4049-A8CA-E6B696B22041}"/>
              </a:ext>
            </a:extLst>
          </p:cNvPr>
          <p:cNvSpPr txBox="1"/>
          <p:nvPr userDrawn="1"/>
        </p:nvSpPr>
        <p:spPr>
          <a:xfrm>
            <a:off x="851300" y="909902"/>
            <a:ext cx="5629910" cy="674415"/>
          </a:xfrm>
          <a:prstGeom prst="rect">
            <a:avLst/>
          </a:prstGeom>
        </p:spPr>
        <p:txBody>
          <a:bodyPr wrap="square" lIns="0" tIns="0" rIns="0" bIns="0" rtlCol="0">
            <a:spAutoFit/>
          </a:bodyPr>
          <a:lstStyle/>
          <a:p>
            <a:pPr marL="12700" marR="0" indent="0" algn="l" defTabSz="914400" rtl="0" eaLnBrk="1" fontAlgn="auto" latinLnBrk="0" hangingPunct="1">
              <a:lnSpc>
                <a:spcPts val="4920"/>
              </a:lnSpc>
              <a:spcBef>
                <a:spcPts val="100"/>
              </a:spcBef>
              <a:spcAft>
                <a:spcPts val="0"/>
              </a:spcAft>
              <a:buClrTx/>
              <a:buSzTx/>
              <a:buFontTx/>
              <a:buNone/>
              <a:tabLst/>
            </a:pPr>
            <a:r>
              <a:rPr lang="en-US" sz="6000" b="1">
                <a:solidFill>
                  <a:schemeClr val="tx1"/>
                </a:solidFill>
                <a:latin typeface="Calibri"/>
                <a:cs typeface="Calibri"/>
              </a:rPr>
              <a:t>Health and Safety</a:t>
            </a:r>
          </a:p>
        </p:txBody>
      </p:sp>
      <p:sp>
        <p:nvSpPr>
          <p:cNvPr id="13" name="Text Placeholder 12">
            <a:extLst>
              <a:ext uri="{FF2B5EF4-FFF2-40B4-BE49-F238E27FC236}">
                <a16:creationId xmlns:a16="http://schemas.microsoft.com/office/drawing/2014/main" id="{3E8E1A73-8BBF-AD42-AF7E-6001B8E94518}"/>
              </a:ext>
            </a:extLst>
          </p:cNvPr>
          <p:cNvSpPr>
            <a:spLocks noGrp="1" noChangeAspect="1"/>
          </p:cNvSpPr>
          <p:nvPr>
            <p:ph type="body" sz="quarter" idx="10" hasCustomPrompt="1"/>
          </p:nvPr>
        </p:nvSpPr>
        <p:spPr>
          <a:xfrm>
            <a:off x="756000" y="6264000"/>
            <a:ext cx="3358800" cy="238760"/>
          </a:xfrm>
          <a:prstGeom prst="rect">
            <a:avLst/>
          </a:prstGeom>
        </p:spPr>
        <p:txBody>
          <a:bodyPr/>
          <a:lstStyle>
            <a:lvl1pPr>
              <a:defRPr sz="1400"/>
            </a:lvl1pPr>
            <a:lvl2pPr>
              <a:defRPr sz="1400"/>
            </a:lvl2pPr>
            <a:lvl3pPr>
              <a:defRPr sz="1400"/>
            </a:lvl3pPr>
            <a:lvl4pPr>
              <a:defRPr sz="1400"/>
            </a:lvl4pPr>
            <a:lvl5pPr>
              <a:defRPr sz="1400"/>
            </a:lvl5pPr>
          </a:lstStyle>
          <a:p>
            <a:pPr marL="12700">
              <a:lnSpc>
                <a:spcPct val="100000"/>
              </a:lnSpc>
              <a:spcBef>
                <a:spcPts val="100"/>
              </a:spcBef>
            </a:pPr>
            <a:r>
              <a:rPr lang="en-GB" sz="1400">
                <a:latin typeface="+mn-lt"/>
                <a:cs typeface="Calibri"/>
              </a:rPr>
              <a:t>1 | Anglian </a:t>
            </a:r>
            <a:r>
              <a:rPr lang="en-GB" sz="1400" spc="-20">
                <a:latin typeface="+mn-lt"/>
                <a:cs typeface="Calibri"/>
              </a:rPr>
              <a:t>Water </a:t>
            </a:r>
            <a:r>
              <a:rPr lang="en-GB" sz="1400" spc="-5">
                <a:latin typeface="+mn-lt"/>
                <a:cs typeface="Calibri"/>
              </a:rPr>
              <a:t>Our</a:t>
            </a:r>
            <a:r>
              <a:rPr lang="en-GB" sz="1400" spc="-40">
                <a:latin typeface="+mn-lt"/>
                <a:cs typeface="Calibri"/>
              </a:rPr>
              <a:t> </a:t>
            </a:r>
            <a:r>
              <a:rPr lang="en-GB" sz="1400" spc="-10">
                <a:latin typeface="+mn-lt"/>
                <a:cs typeface="Calibri"/>
              </a:rPr>
              <a:t>Presentations</a:t>
            </a:r>
            <a:endParaRPr lang="en-GB" sz="1400">
              <a:latin typeface="+mn-lt"/>
              <a:cs typeface="Calibri"/>
            </a:endParaRPr>
          </a:p>
        </p:txBody>
      </p:sp>
    </p:spTree>
    <p:extLst>
      <p:ext uri="{BB962C8B-B14F-4D97-AF65-F5344CB8AC3E}">
        <p14:creationId xmlns:p14="http://schemas.microsoft.com/office/powerpoint/2010/main" val="2876812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nect to Wi-fi">
    <p:spTree>
      <p:nvGrpSpPr>
        <p:cNvPr id="1" name=""/>
        <p:cNvGrpSpPr/>
        <p:nvPr/>
      </p:nvGrpSpPr>
      <p:grpSpPr>
        <a:xfrm>
          <a:off x="0" y="0"/>
          <a:ext cx="0" cy="0"/>
          <a:chOff x="0" y="0"/>
          <a:chExt cx="0" cy="0"/>
        </a:xfrm>
      </p:grpSpPr>
      <p:sp>
        <p:nvSpPr>
          <p:cNvPr id="14" name="Text Placeholder 12">
            <a:extLst>
              <a:ext uri="{FF2B5EF4-FFF2-40B4-BE49-F238E27FC236}">
                <a16:creationId xmlns:a16="http://schemas.microsoft.com/office/drawing/2014/main" id="{E588F9E3-033A-7C44-9AA5-5E3AA1B4C9B3}"/>
              </a:ext>
            </a:extLst>
          </p:cNvPr>
          <p:cNvSpPr>
            <a:spLocks noGrp="1" noChangeAspect="1"/>
          </p:cNvSpPr>
          <p:nvPr>
            <p:ph type="body" sz="quarter" idx="10" hasCustomPrompt="1"/>
          </p:nvPr>
        </p:nvSpPr>
        <p:spPr>
          <a:xfrm>
            <a:off x="756000" y="6264000"/>
            <a:ext cx="3358800" cy="238760"/>
          </a:xfrm>
          <a:prstGeom prst="rect">
            <a:avLst/>
          </a:prstGeom>
        </p:spPr>
        <p:txBody>
          <a:bodyPr/>
          <a:lstStyle>
            <a:lvl1pPr>
              <a:defRPr sz="1400"/>
            </a:lvl1pPr>
            <a:lvl2pPr>
              <a:defRPr sz="1400"/>
            </a:lvl2pPr>
            <a:lvl3pPr>
              <a:defRPr sz="1400"/>
            </a:lvl3pPr>
            <a:lvl4pPr>
              <a:defRPr sz="1400"/>
            </a:lvl4pPr>
            <a:lvl5pPr>
              <a:defRPr sz="1400"/>
            </a:lvl5pPr>
          </a:lstStyle>
          <a:p>
            <a:pPr marL="12700">
              <a:lnSpc>
                <a:spcPct val="100000"/>
              </a:lnSpc>
              <a:spcBef>
                <a:spcPts val="100"/>
              </a:spcBef>
            </a:pPr>
            <a:r>
              <a:rPr lang="en-GB" sz="1400">
                <a:latin typeface="+mn-lt"/>
                <a:cs typeface="Calibri"/>
              </a:rPr>
              <a:t>1 | Anglian </a:t>
            </a:r>
            <a:r>
              <a:rPr lang="en-GB" sz="1400" spc="-20">
                <a:latin typeface="+mn-lt"/>
                <a:cs typeface="Calibri"/>
              </a:rPr>
              <a:t>Water </a:t>
            </a:r>
            <a:r>
              <a:rPr lang="en-GB" sz="1400" spc="-5">
                <a:latin typeface="+mn-lt"/>
                <a:cs typeface="Calibri"/>
              </a:rPr>
              <a:t>Our</a:t>
            </a:r>
            <a:r>
              <a:rPr lang="en-GB" sz="1400" spc="-40">
                <a:latin typeface="+mn-lt"/>
                <a:cs typeface="Calibri"/>
              </a:rPr>
              <a:t> </a:t>
            </a:r>
            <a:r>
              <a:rPr lang="en-GB" sz="1400" spc="-10">
                <a:latin typeface="+mn-lt"/>
                <a:cs typeface="Calibri"/>
              </a:rPr>
              <a:t>Presentations</a:t>
            </a:r>
            <a:endParaRPr lang="en-GB" sz="1400">
              <a:latin typeface="+mn-lt"/>
              <a:cs typeface="Calibri"/>
            </a:endParaRPr>
          </a:p>
        </p:txBody>
      </p:sp>
      <p:sp>
        <p:nvSpPr>
          <p:cNvPr id="7" name="object 4">
            <a:extLst>
              <a:ext uri="{FF2B5EF4-FFF2-40B4-BE49-F238E27FC236}">
                <a16:creationId xmlns:a16="http://schemas.microsoft.com/office/drawing/2014/main" id="{DABCE369-CC84-E743-8B28-8DB9EDD293B0}"/>
              </a:ext>
            </a:extLst>
          </p:cNvPr>
          <p:cNvSpPr txBox="1"/>
          <p:nvPr userDrawn="1"/>
        </p:nvSpPr>
        <p:spPr>
          <a:xfrm>
            <a:off x="851300" y="2074152"/>
            <a:ext cx="2349100" cy="66548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4200" b="1" i="0" u="none" strike="noStrike" kern="1200" cap="none" spc="-25" normalizeH="0" baseline="0" noProof="0">
                <a:ln>
                  <a:noFill/>
                </a:ln>
                <a:solidFill>
                  <a:prstClr val="black"/>
                </a:solidFill>
                <a:effectLst/>
                <a:uLnTx/>
                <a:uFillTx/>
                <a:latin typeface="Calibri"/>
                <a:ea typeface="+mn-ea"/>
                <a:cs typeface="Calibri"/>
              </a:rPr>
              <a:t>Password:</a:t>
            </a:r>
            <a:endParaRPr kumimoji="0" sz="4200" b="0" i="0" u="none" strike="noStrike" kern="1200" cap="none" spc="0" normalizeH="0" baseline="0" noProof="0">
              <a:ln>
                <a:noFill/>
              </a:ln>
              <a:solidFill>
                <a:prstClr val="black"/>
              </a:solidFill>
              <a:effectLst/>
              <a:uLnTx/>
              <a:uFillTx/>
              <a:latin typeface="Calibri"/>
              <a:ea typeface="+mn-ea"/>
              <a:cs typeface="Calibri"/>
            </a:endParaRPr>
          </a:p>
        </p:txBody>
      </p:sp>
      <p:sp>
        <p:nvSpPr>
          <p:cNvPr id="8" name="Holder 3">
            <a:extLst>
              <a:ext uri="{FF2B5EF4-FFF2-40B4-BE49-F238E27FC236}">
                <a16:creationId xmlns:a16="http://schemas.microsoft.com/office/drawing/2014/main" id="{8E68F37E-A468-B541-8C03-C62757A06EF5}"/>
              </a:ext>
            </a:extLst>
          </p:cNvPr>
          <p:cNvSpPr>
            <a:spLocks noGrp="1"/>
          </p:cNvSpPr>
          <p:nvPr>
            <p:ph type="body" idx="1" hasCustomPrompt="1"/>
          </p:nvPr>
        </p:nvSpPr>
        <p:spPr>
          <a:xfrm>
            <a:off x="3200400" y="2074152"/>
            <a:ext cx="5943600" cy="513101"/>
          </a:xfrm>
          <a:prstGeom prst="rect">
            <a:avLst/>
          </a:prstGeom>
        </p:spPr>
        <p:txBody>
          <a:bodyPr lIns="0" tIns="0" rIns="0" bIns="0"/>
          <a:lstStyle>
            <a:lvl1pPr>
              <a:defRPr sz="4200" b="1" i="0">
                <a:solidFill>
                  <a:srgbClr val="951B81"/>
                </a:solidFill>
                <a:latin typeface="Calibri" panose="020F0502020204030204" pitchFamily="34" charset="0"/>
                <a:cs typeface="Calibri" panose="020F0502020204030204" pitchFamily="34" charset="0"/>
              </a:defRPr>
            </a:lvl1pPr>
          </a:lstStyle>
          <a:p>
            <a:r>
              <a:rPr lang="en-GB"/>
              <a:t>xxx </a:t>
            </a:r>
            <a:r>
              <a:rPr lang="en-GB" err="1"/>
              <a:t>xxxx</a:t>
            </a:r>
            <a:r>
              <a:rPr lang="en-GB"/>
              <a:t> xxx</a:t>
            </a:r>
          </a:p>
          <a:p>
            <a:endParaRPr/>
          </a:p>
        </p:txBody>
      </p:sp>
      <p:sp>
        <p:nvSpPr>
          <p:cNvPr id="9" name="object 3">
            <a:extLst>
              <a:ext uri="{FF2B5EF4-FFF2-40B4-BE49-F238E27FC236}">
                <a16:creationId xmlns:a16="http://schemas.microsoft.com/office/drawing/2014/main" id="{C69D5111-AD7F-0A4F-A53A-8B41A0A6B2CC}"/>
              </a:ext>
            </a:extLst>
          </p:cNvPr>
          <p:cNvSpPr txBox="1"/>
          <p:nvPr userDrawn="1"/>
        </p:nvSpPr>
        <p:spPr>
          <a:xfrm>
            <a:off x="851300" y="656832"/>
            <a:ext cx="6421120" cy="93980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6000" b="1" i="0" u="none" strike="noStrike" kern="1200" cap="none" spc="-5" normalizeH="0" baseline="0" noProof="0">
                <a:ln>
                  <a:noFill/>
                </a:ln>
                <a:solidFill>
                  <a:prstClr val="black"/>
                </a:solidFill>
                <a:effectLst/>
                <a:uLnTx/>
                <a:uFillTx/>
                <a:latin typeface="Calibri"/>
                <a:ea typeface="+mn-ea"/>
                <a:cs typeface="Calibri"/>
              </a:rPr>
              <a:t>Connect </a:t>
            </a:r>
            <a:r>
              <a:rPr kumimoji="0" sz="6000" b="1" i="0" u="none" strike="noStrike" kern="1200" cap="none" spc="-30" normalizeH="0" baseline="0" noProof="0">
                <a:ln>
                  <a:noFill/>
                </a:ln>
                <a:solidFill>
                  <a:prstClr val="black"/>
                </a:solidFill>
                <a:effectLst/>
                <a:uLnTx/>
                <a:uFillTx/>
                <a:latin typeface="Calibri"/>
                <a:ea typeface="+mn-ea"/>
                <a:cs typeface="Calibri"/>
              </a:rPr>
              <a:t>to </a:t>
            </a:r>
            <a:r>
              <a:rPr kumimoji="0" sz="6000" b="1" i="0" u="none" strike="noStrike" kern="1200" cap="none" spc="0" normalizeH="0" baseline="0" noProof="0">
                <a:ln>
                  <a:noFill/>
                </a:ln>
                <a:solidFill>
                  <a:prstClr val="black"/>
                </a:solidFill>
                <a:effectLst/>
                <a:uLnTx/>
                <a:uFillTx/>
                <a:latin typeface="Calibri"/>
                <a:ea typeface="+mn-ea"/>
                <a:cs typeface="Calibri"/>
              </a:rPr>
              <a:t>our</a:t>
            </a:r>
            <a:r>
              <a:rPr kumimoji="0" sz="6000" b="1" i="0" u="none" strike="noStrike" kern="1200" cap="none" spc="-45" normalizeH="0" baseline="0" noProof="0">
                <a:ln>
                  <a:noFill/>
                </a:ln>
                <a:solidFill>
                  <a:prstClr val="black"/>
                </a:solidFill>
                <a:effectLst/>
                <a:uLnTx/>
                <a:uFillTx/>
                <a:latin typeface="Calibri"/>
                <a:ea typeface="+mn-ea"/>
                <a:cs typeface="Calibri"/>
              </a:rPr>
              <a:t> </a:t>
            </a:r>
            <a:r>
              <a:rPr kumimoji="0" sz="6000" b="1" i="0" u="none" strike="noStrike" kern="1200" cap="none" spc="-25" normalizeH="0" baseline="0" noProof="0">
                <a:ln>
                  <a:noFill/>
                </a:ln>
                <a:solidFill>
                  <a:prstClr val="black"/>
                </a:solidFill>
                <a:effectLst/>
                <a:uLnTx/>
                <a:uFillTx/>
                <a:latin typeface="Calibri"/>
                <a:ea typeface="+mn-ea"/>
                <a:cs typeface="Calibri"/>
              </a:rPr>
              <a:t>Wi-fi</a:t>
            </a:r>
            <a:endParaRPr kumimoji="0" sz="6000" b="0" i="0" u="none" strike="noStrike" kern="1200" cap="none" spc="0" normalizeH="0" baseline="0" noProof="0">
              <a:ln>
                <a:noFill/>
              </a:ln>
              <a:solidFill>
                <a:prstClr val="black"/>
              </a:solidFill>
              <a:effectLst/>
              <a:uLnTx/>
              <a:uFillTx/>
              <a:latin typeface="Calibri"/>
              <a:ea typeface="+mn-ea"/>
              <a:cs typeface="Calibri"/>
            </a:endParaRPr>
          </a:p>
        </p:txBody>
      </p:sp>
      <p:sp>
        <p:nvSpPr>
          <p:cNvPr id="10" name="object 5">
            <a:extLst>
              <a:ext uri="{FF2B5EF4-FFF2-40B4-BE49-F238E27FC236}">
                <a16:creationId xmlns:a16="http://schemas.microsoft.com/office/drawing/2014/main" id="{DB9C6102-6AD0-1641-892B-FAD68A02EDFD}"/>
              </a:ext>
            </a:extLst>
          </p:cNvPr>
          <p:cNvSpPr/>
          <p:nvPr userDrawn="1"/>
        </p:nvSpPr>
        <p:spPr>
          <a:xfrm>
            <a:off x="4471422" y="828476"/>
            <a:ext cx="406400" cy="111125"/>
          </a:xfrm>
          <a:custGeom>
            <a:avLst/>
            <a:gdLst/>
            <a:ahLst/>
            <a:cxnLst/>
            <a:rect l="l" t="t" r="r" b="b"/>
            <a:pathLst>
              <a:path w="406400" h="111125">
                <a:moveTo>
                  <a:pt x="225960" y="0"/>
                </a:moveTo>
                <a:lnTo>
                  <a:pt x="180162" y="753"/>
                </a:lnTo>
                <a:lnTo>
                  <a:pt x="123282" y="10795"/>
                </a:lnTo>
                <a:lnTo>
                  <a:pt x="75318" y="30240"/>
                </a:lnTo>
                <a:lnTo>
                  <a:pt x="35549" y="59922"/>
                </a:lnTo>
                <a:lnTo>
                  <a:pt x="3251" y="100676"/>
                </a:lnTo>
                <a:lnTo>
                  <a:pt x="0" y="105921"/>
                </a:lnTo>
                <a:lnTo>
                  <a:pt x="7505" y="110811"/>
                </a:lnTo>
                <a:lnTo>
                  <a:pt x="13004" y="107864"/>
                </a:lnTo>
                <a:lnTo>
                  <a:pt x="53723" y="88559"/>
                </a:lnTo>
                <a:lnTo>
                  <a:pt x="98712" y="72119"/>
                </a:lnTo>
                <a:lnTo>
                  <a:pt x="145294" y="60096"/>
                </a:lnTo>
                <a:lnTo>
                  <a:pt x="190792" y="54042"/>
                </a:lnTo>
                <a:lnTo>
                  <a:pt x="391723" y="54042"/>
                </a:lnTo>
                <a:lnTo>
                  <a:pt x="362628" y="35127"/>
                </a:lnTo>
                <a:lnTo>
                  <a:pt x="319972" y="17407"/>
                </a:lnTo>
                <a:lnTo>
                  <a:pt x="273489" y="5625"/>
                </a:lnTo>
                <a:lnTo>
                  <a:pt x="225960" y="0"/>
                </a:lnTo>
                <a:close/>
              </a:path>
              <a:path w="406400" h="111125">
                <a:moveTo>
                  <a:pt x="391723" y="54042"/>
                </a:moveTo>
                <a:lnTo>
                  <a:pt x="190792" y="54042"/>
                </a:lnTo>
                <a:lnTo>
                  <a:pt x="239771" y="55311"/>
                </a:lnTo>
                <a:lnTo>
                  <a:pt x="284465" y="63697"/>
                </a:lnTo>
                <a:lnTo>
                  <a:pt x="327585" y="77012"/>
                </a:lnTo>
                <a:lnTo>
                  <a:pt x="371843" y="93069"/>
                </a:lnTo>
                <a:lnTo>
                  <a:pt x="389455" y="93833"/>
                </a:lnTo>
                <a:lnTo>
                  <a:pt x="402053" y="85298"/>
                </a:lnTo>
                <a:lnTo>
                  <a:pt x="406254" y="72022"/>
                </a:lnTo>
                <a:lnTo>
                  <a:pt x="398678" y="58563"/>
                </a:lnTo>
                <a:lnTo>
                  <a:pt x="391723" y="54042"/>
                </a:lnTo>
                <a:close/>
              </a:path>
            </a:pathLst>
          </a:custGeom>
          <a:solidFill>
            <a:srgbClr val="F2D21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6">
            <a:extLst>
              <a:ext uri="{FF2B5EF4-FFF2-40B4-BE49-F238E27FC236}">
                <a16:creationId xmlns:a16="http://schemas.microsoft.com/office/drawing/2014/main" id="{DADCA129-F5A7-8B44-A0FB-E631E8135957}"/>
              </a:ext>
            </a:extLst>
          </p:cNvPr>
          <p:cNvSpPr/>
          <p:nvPr userDrawn="1"/>
        </p:nvSpPr>
        <p:spPr>
          <a:xfrm>
            <a:off x="4541904" y="938423"/>
            <a:ext cx="281305" cy="82550"/>
          </a:xfrm>
          <a:custGeom>
            <a:avLst/>
            <a:gdLst/>
            <a:ahLst/>
            <a:cxnLst/>
            <a:rect l="l" t="t" r="r" b="b"/>
            <a:pathLst>
              <a:path w="281304" h="82550">
                <a:moveTo>
                  <a:pt x="280481" y="53683"/>
                </a:moveTo>
                <a:lnTo>
                  <a:pt x="105138" y="53683"/>
                </a:lnTo>
                <a:lnTo>
                  <a:pt x="138226" y="55321"/>
                </a:lnTo>
                <a:lnTo>
                  <a:pt x="155470" y="57738"/>
                </a:lnTo>
                <a:lnTo>
                  <a:pt x="172431" y="61037"/>
                </a:lnTo>
                <a:lnTo>
                  <a:pt x="189101" y="65206"/>
                </a:lnTo>
                <a:lnTo>
                  <a:pt x="205473" y="70231"/>
                </a:lnTo>
                <a:lnTo>
                  <a:pt x="220422" y="75635"/>
                </a:lnTo>
                <a:lnTo>
                  <a:pt x="234376" y="80106"/>
                </a:lnTo>
                <a:lnTo>
                  <a:pt x="273437" y="75923"/>
                </a:lnTo>
                <a:lnTo>
                  <a:pt x="281160" y="61735"/>
                </a:lnTo>
                <a:lnTo>
                  <a:pt x="280481" y="53683"/>
                </a:lnTo>
                <a:close/>
              </a:path>
              <a:path w="281304" h="82550">
                <a:moveTo>
                  <a:pt x="133972" y="0"/>
                </a:moveTo>
                <a:lnTo>
                  <a:pt x="57926" y="6105"/>
                </a:lnTo>
                <a:lnTo>
                  <a:pt x="1587" y="46215"/>
                </a:lnTo>
                <a:lnTo>
                  <a:pt x="0" y="49390"/>
                </a:lnTo>
                <a:lnTo>
                  <a:pt x="1816" y="53555"/>
                </a:lnTo>
                <a:lnTo>
                  <a:pt x="6184" y="54038"/>
                </a:lnTo>
                <a:lnTo>
                  <a:pt x="39051" y="55555"/>
                </a:lnTo>
                <a:lnTo>
                  <a:pt x="105138" y="53683"/>
                </a:lnTo>
                <a:lnTo>
                  <a:pt x="280481" y="53683"/>
                </a:lnTo>
                <a:lnTo>
                  <a:pt x="258596" y="28207"/>
                </a:lnTo>
                <a:lnTo>
                  <a:pt x="218400" y="12226"/>
                </a:lnTo>
                <a:lnTo>
                  <a:pt x="172619" y="3557"/>
                </a:lnTo>
                <a:lnTo>
                  <a:pt x="133972" y="0"/>
                </a:lnTo>
                <a:close/>
              </a:path>
            </a:pathLst>
          </a:custGeom>
          <a:solidFill>
            <a:srgbClr val="F2D21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23162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7" name="Text Placeholder 12">
            <a:extLst>
              <a:ext uri="{FF2B5EF4-FFF2-40B4-BE49-F238E27FC236}">
                <a16:creationId xmlns:a16="http://schemas.microsoft.com/office/drawing/2014/main" id="{144EA80D-111A-104B-A385-B6C8496755F2}"/>
              </a:ext>
            </a:extLst>
          </p:cNvPr>
          <p:cNvSpPr>
            <a:spLocks noGrp="1" noChangeAspect="1"/>
          </p:cNvSpPr>
          <p:nvPr>
            <p:ph type="body" sz="quarter" idx="10" hasCustomPrompt="1"/>
          </p:nvPr>
        </p:nvSpPr>
        <p:spPr>
          <a:xfrm>
            <a:off x="756000" y="6264000"/>
            <a:ext cx="3358800" cy="238760"/>
          </a:xfrm>
          <a:prstGeom prst="rect">
            <a:avLst/>
          </a:prstGeom>
        </p:spPr>
        <p:txBody>
          <a:bodyPr/>
          <a:lstStyle>
            <a:lvl1pPr>
              <a:defRPr sz="1400"/>
            </a:lvl1pPr>
            <a:lvl2pPr>
              <a:defRPr sz="1400"/>
            </a:lvl2pPr>
            <a:lvl3pPr>
              <a:defRPr sz="1400"/>
            </a:lvl3pPr>
            <a:lvl4pPr>
              <a:defRPr sz="1400"/>
            </a:lvl4pPr>
            <a:lvl5pPr>
              <a:defRPr sz="1400"/>
            </a:lvl5pPr>
          </a:lstStyle>
          <a:p>
            <a:pPr marL="12700">
              <a:lnSpc>
                <a:spcPct val="100000"/>
              </a:lnSpc>
              <a:spcBef>
                <a:spcPts val="100"/>
              </a:spcBef>
            </a:pPr>
            <a:r>
              <a:rPr lang="en-GB" sz="1400">
                <a:latin typeface="+mn-lt"/>
                <a:cs typeface="Calibri"/>
              </a:rPr>
              <a:t>1 | Anglian </a:t>
            </a:r>
            <a:r>
              <a:rPr lang="en-GB" sz="1400" spc="-20">
                <a:latin typeface="+mn-lt"/>
                <a:cs typeface="Calibri"/>
              </a:rPr>
              <a:t>Water </a:t>
            </a:r>
            <a:r>
              <a:rPr lang="en-GB" sz="1400" spc="-5">
                <a:latin typeface="+mn-lt"/>
                <a:cs typeface="Calibri"/>
              </a:rPr>
              <a:t>Our</a:t>
            </a:r>
            <a:r>
              <a:rPr lang="en-GB" sz="1400" spc="-40">
                <a:latin typeface="+mn-lt"/>
                <a:cs typeface="Calibri"/>
              </a:rPr>
              <a:t> </a:t>
            </a:r>
            <a:r>
              <a:rPr lang="en-GB" sz="1400" spc="-10">
                <a:latin typeface="+mn-lt"/>
                <a:cs typeface="Calibri"/>
              </a:rPr>
              <a:t>Presentations</a:t>
            </a:r>
            <a:endParaRPr lang="en-GB" sz="1400">
              <a:latin typeface="+mn-lt"/>
              <a:cs typeface="Calibri"/>
            </a:endParaRPr>
          </a:p>
        </p:txBody>
      </p:sp>
      <p:sp>
        <p:nvSpPr>
          <p:cNvPr id="24" name="object 3">
            <a:extLst>
              <a:ext uri="{FF2B5EF4-FFF2-40B4-BE49-F238E27FC236}">
                <a16:creationId xmlns:a16="http://schemas.microsoft.com/office/drawing/2014/main" id="{1B7EBA22-36B1-B340-9114-D348853F0E8D}"/>
              </a:ext>
            </a:extLst>
          </p:cNvPr>
          <p:cNvSpPr txBox="1">
            <a:spLocks noGrp="1"/>
          </p:cNvSpPr>
          <p:nvPr>
            <p:ph type="title" hasCustomPrompt="1"/>
          </p:nvPr>
        </p:nvSpPr>
        <p:spPr>
          <a:xfrm>
            <a:off x="851300" y="660799"/>
            <a:ext cx="7606900" cy="936154"/>
          </a:xfrm>
          <a:prstGeom prst="rect">
            <a:avLst/>
          </a:prstGeom>
        </p:spPr>
        <p:txBody>
          <a:bodyPr vert="horz" wrap="square" lIns="0" tIns="12700" rIns="0" bIns="0" rtlCol="0">
            <a:spAutoFit/>
          </a:bodyPr>
          <a:lstStyle>
            <a:lvl1pPr>
              <a:defRPr sz="6000" b="1" i="0">
                <a:latin typeface="Calibri" panose="020F0502020204030204" pitchFamily="34" charset="0"/>
                <a:cs typeface="Calibri" panose="020F0502020204030204" pitchFamily="34" charset="0"/>
              </a:defRPr>
            </a:lvl1pPr>
          </a:lstStyle>
          <a:p>
            <a:pPr marL="12700">
              <a:lnSpc>
                <a:spcPct val="100000"/>
              </a:lnSpc>
              <a:spcBef>
                <a:spcPts val="100"/>
              </a:spcBef>
            </a:pPr>
            <a:r>
              <a:rPr lang="en-GB" spc="-5"/>
              <a:t>Agenda</a:t>
            </a:r>
            <a:endParaRPr spc="-5"/>
          </a:p>
        </p:txBody>
      </p:sp>
      <p:sp>
        <p:nvSpPr>
          <p:cNvPr id="25" name="Holder 3">
            <a:extLst>
              <a:ext uri="{FF2B5EF4-FFF2-40B4-BE49-F238E27FC236}">
                <a16:creationId xmlns:a16="http://schemas.microsoft.com/office/drawing/2014/main" id="{5AF82E72-524A-3B4B-8BF9-AE3A6D39A4B7}"/>
              </a:ext>
            </a:extLst>
          </p:cNvPr>
          <p:cNvSpPr>
            <a:spLocks noGrp="1"/>
          </p:cNvSpPr>
          <p:nvPr>
            <p:ph type="body" idx="1" hasCustomPrompt="1"/>
          </p:nvPr>
        </p:nvSpPr>
        <p:spPr>
          <a:xfrm>
            <a:off x="851301" y="2065977"/>
            <a:ext cx="9283300" cy="3345013"/>
          </a:xfrm>
          <a:prstGeom prst="rect">
            <a:avLst/>
          </a:prstGeom>
        </p:spPr>
        <p:txBody>
          <a:bodyPr lIns="0" tIns="0" rIns="0" bIns="0"/>
          <a:lstStyle>
            <a:lvl1pPr marL="266700" indent="-266700">
              <a:buFont typeface="Arial" panose="020B0604020202020204" pitchFamily="34" charset="0"/>
              <a:buChar char="•"/>
              <a:tabLst/>
              <a:defRPr sz="3200"/>
            </a:lvl1pPr>
          </a:lstStyle>
          <a:p>
            <a:r>
              <a:rPr lang="en-GB" err="1"/>
              <a:t>xxxxxxxxxxxxxxxxxxxxxxxxxxxx</a:t>
            </a:r>
            <a:endParaRPr lang="en-GB"/>
          </a:p>
          <a:p>
            <a:r>
              <a:rPr lang="en-GB" err="1"/>
              <a:t>xxxxxxxxxxxxxxxxxxxxxxxxxxxx</a:t>
            </a:r>
            <a:endParaRPr lang="en-GB"/>
          </a:p>
          <a:p>
            <a:r>
              <a:rPr lang="en-GB" err="1"/>
              <a:t>xxxxxxxxxxxxxxxxxxxxxxxxxxxx</a:t>
            </a:r>
            <a:endParaRPr lang="en-GB"/>
          </a:p>
          <a:p>
            <a:r>
              <a:rPr lang="en-GB" err="1"/>
              <a:t>xxxxxxxxxxxxxxxxxxxxxxxxxxxx</a:t>
            </a:r>
            <a:endParaRPr lang="en-GB"/>
          </a:p>
          <a:p>
            <a:r>
              <a:rPr lang="en-GB" err="1"/>
              <a:t>xxxxxxxxxxxxxxxxxxxxxxxxxxxx</a:t>
            </a:r>
            <a:endParaRPr lang="en-GB"/>
          </a:p>
          <a:p>
            <a:r>
              <a:rPr lang="en-GB" err="1"/>
              <a:t>xxxxxxxxxxxxxxxxxxxxxxxxxxxx</a:t>
            </a:r>
            <a:endParaRPr lang="en-GB"/>
          </a:p>
          <a:p>
            <a:endParaRPr/>
          </a:p>
        </p:txBody>
      </p:sp>
      <p:grpSp>
        <p:nvGrpSpPr>
          <p:cNvPr id="26" name="Group 25">
            <a:extLst>
              <a:ext uri="{FF2B5EF4-FFF2-40B4-BE49-F238E27FC236}">
                <a16:creationId xmlns:a16="http://schemas.microsoft.com/office/drawing/2014/main" id="{FAB5F4A9-F012-B149-8BC0-877178CDDD86}"/>
              </a:ext>
            </a:extLst>
          </p:cNvPr>
          <p:cNvGrpSpPr/>
          <p:nvPr userDrawn="1"/>
        </p:nvGrpSpPr>
        <p:grpSpPr>
          <a:xfrm>
            <a:off x="3259402" y="196015"/>
            <a:ext cx="1168760" cy="1262790"/>
            <a:chOff x="3259402" y="196015"/>
            <a:chExt cx="1168760" cy="1262790"/>
          </a:xfrm>
        </p:grpSpPr>
        <p:sp>
          <p:nvSpPr>
            <p:cNvPr id="27" name="object 5">
              <a:extLst>
                <a:ext uri="{FF2B5EF4-FFF2-40B4-BE49-F238E27FC236}">
                  <a16:creationId xmlns:a16="http://schemas.microsoft.com/office/drawing/2014/main" id="{AB089F5F-D96E-7C4D-BD4A-D8455695D9CE}"/>
                </a:ext>
              </a:extLst>
            </p:cNvPr>
            <p:cNvSpPr/>
            <p:nvPr userDrawn="1"/>
          </p:nvSpPr>
          <p:spPr>
            <a:xfrm>
              <a:off x="3259402" y="672040"/>
              <a:ext cx="487045" cy="786765"/>
            </a:xfrm>
            <a:custGeom>
              <a:avLst/>
              <a:gdLst/>
              <a:ahLst/>
              <a:cxnLst/>
              <a:rect l="l" t="t" r="r" b="b"/>
              <a:pathLst>
                <a:path w="487045" h="786765">
                  <a:moveTo>
                    <a:pt x="103002" y="26198"/>
                  </a:moveTo>
                  <a:lnTo>
                    <a:pt x="43807" y="26198"/>
                  </a:lnTo>
                  <a:lnTo>
                    <a:pt x="65833" y="28359"/>
                  </a:lnTo>
                  <a:lnTo>
                    <a:pt x="87639" y="41932"/>
                  </a:lnTo>
                  <a:lnTo>
                    <a:pt x="116956" y="81356"/>
                  </a:lnTo>
                  <a:lnTo>
                    <a:pt x="131498" y="130680"/>
                  </a:lnTo>
                  <a:lnTo>
                    <a:pt x="136896" y="153188"/>
                  </a:lnTo>
                  <a:lnTo>
                    <a:pt x="149553" y="202776"/>
                  </a:lnTo>
                  <a:lnTo>
                    <a:pt x="161592" y="251554"/>
                  </a:lnTo>
                  <a:lnTo>
                    <a:pt x="173673" y="300826"/>
                  </a:lnTo>
                  <a:lnTo>
                    <a:pt x="185994" y="350025"/>
                  </a:lnTo>
                  <a:lnTo>
                    <a:pt x="198190" y="399125"/>
                  </a:lnTo>
                  <a:lnTo>
                    <a:pt x="210532" y="449273"/>
                  </a:lnTo>
                  <a:lnTo>
                    <a:pt x="223698" y="499786"/>
                  </a:lnTo>
                  <a:lnTo>
                    <a:pt x="238368" y="549985"/>
                  </a:lnTo>
                  <a:lnTo>
                    <a:pt x="255220" y="599186"/>
                  </a:lnTo>
                  <a:lnTo>
                    <a:pt x="274933" y="646708"/>
                  </a:lnTo>
                  <a:lnTo>
                    <a:pt x="298186" y="691871"/>
                  </a:lnTo>
                  <a:lnTo>
                    <a:pt x="324541" y="729452"/>
                  </a:lnTo>
                  <a:lnTo>
                    <a:pt x="361297" y="765004"/>
                  </a:lnTo>
                  <a:lnTo>
                    <a:pt x="404651" y="786211"/>
                  </a:lnTo>
                  <a:lnTo>
                    <a:pt x="450801" y="780758"/>
                  </a:lnTo>
                  <a:lnTo>
                    <a:pt x="477015" y="751662"/>
                  </a:lnTo>
                  <a:lnTo>
                    <a:pt x="417727" y="751662"/>
                  </a:lnTo>
                  <a:lnTo>
                    <a:pt x="388641" y="745163"/>
                  </a:lnTo>
                  <a:lnTo>
                    <a:pt x="335051" y="689639"/>
                  </a:lnTo>
                  <a:lnTo>
                    <a:pt x="296247" y="614678"/>
                  </a:lnTo>
                  <a:lnTo>
                    <a:pt x="277033" y="564965"/>
                  </a:lnTo>
                  <a:lnTo>
                    <a:pt x="260294" y="514134"/>
                  </a:lnTo>
                  <a:lnTo>
                    <a:pt x="245243" y="462622"/>
                  </a:lnTo>
                  <a:lnTo>
                    <a:pt x="231094" y="410864"/>
                  </a:lnTo>
                  <a:lnTo>
                    <a:pt x="217058" y="359297"/>
                  </a:lnTo>
                  <a:lnTo>
                    <a:pt x="202351" y="308356"/>
                  </a:lnTo>
                  <a:lnTo>
                    <a:pt x="192077" y="268219"/>
                  </a:lnTo>
                  <a:lnTo>
                    <a:pt x="182680" y="223501"/>
                  </a:lnTo>
                  <a:lnTo>
                    <a:pt x="172612" y="176657"/>
                  </a:lnTo>
                  <a:lnTo>
                    <a:pt x="160327" y="130143"/>
                  </a:lnTo>
                  <a:lnTo>
                    <a:pt x="144277" y="86413"/>
                  </a:lnTo>
                  <a:lnTo>
                    <a:pt x="122915" y="47925"/>
                  </a:lnTo>
                  <a:lnTo>
                    <a:pt x="103002" y="26198"/>
                  </a:lnTo>
                  <a:close/>
                </a:path>
                <a:path w="487045" h="786765">
                  <a:moveTo>
                    <a:pt x="461419" y="587462"/>
                  </a:moveTo>
                  <a:lnTo>
                    <a:pt x="457609" y="593420"/>
                  </a:lnTo>
                  <a:lnTo>
                    <a:pt x="457713" y="626556"/>
                  </a:lnTo>
                  <a:lnTo>
                    <a:pt x="457145" y="663024"/>
                  </a:lnTo>
                  <a:lnTo>
                    <a:pt x="453130" y="698628"/>
                  </a:lnTo>
                  <a:lnTo>
                    <a:pt x="442889" y="729171"/>
                  </a:lnTo>
                  <a:lnTo>
                    <a:pt x="417727" y="751662"/>
                  </a:lnTo>
                  <a:lnTo>
                    <a:pt x="477015" y="751662"/>
                  </a:lnTo>
                  <a:lnTo>
                    <a:pt x="481027" y="747209"/>
                  </a:lnTo>
                  <a:lnTo>
                    <a:pt x="486998" y="699702"/>
                  </a:lnTo>
                  <a:lnTo>
                    <a:pt x="482246" y="648397"/>
                  </a:lnTo>
                  <a:lnTo>
                    <a:pt x="480304" y="603453"/>
                  </a:lnTo>
                  <a:lnTo>
                    <a:pt x="477293" y="595067"/>
                  </a:lnTo>
                  <a:lnTo>
                    <a:pt x="469490" y="588874"/>
                  </a:lnTo>
                  <a:lnTo>
                    <a:pt x="461419" y="587462"/>
                  </a:lnTo>
                  <a:close/>
                </a:path>
                <a:path w="487045" h="786765">
                  <a:moveTo>
                    <a:pt x="54294" y="0"/>
                  </a:moveTo>
                  <a:lnTo>
                    <a:pt x="22037" y="12265"/>
                  </a:lnTo>
                  <a:lnTo>
                    <a:pt x="2428" y="44729"/>
                  </a:lnTo>
                  <a:lnTo>
                    <a:pt x="77" y="86413"/>
                  </a:lnTo>
                  <a:lnTo>
                    <a:pt x="0" y="88328"/>
                  </a:lnTo>
                  <a:lnTo>
                    <a:pt x="371" y="90615"/>
                  </a:lnTo>
                  <a:lnTo>
                    <a:pt x="3203" y="93637"/>
                  </a:lnTo>
                  <a:lnTo>
                    <a:pt x="6441" y="95860"/>
                  </a:lnTo>
                  <a:lnTo>
                    <a:pt x="7688" y="110986"/>
                  </a:lnTo>
                  <a:lnTo>
                    <a:pt x="9883" y="126230"/>
                  </a:lnTo>
                  <a:lnTo>
                    <a:pt x="13278" y="141024"/>
                  </a:lnTo>
                  <a:lnTo>
                    <a:pt x="18125" y="154801"/>
                  </a:lnTo>
                  <a:lnTo>
                    <a:pt x="13960" y="155715"/>
                  </a:lnTo>
                  <a:lnTo>
                    <a:pt x="10988" y="158560"/>
                  </a:lnTo>
                  <a:lnTo>
                    <a:pt x="11496" y="164732"/>
                  </a:lnTo>
                  <a:lnTo>
                    <a:pt x="12564" y="172269"/>
                  </a:lnTo>
                  <a:lnTo>
                    <a:pt x="14266" y="179543"/>
                  </a:lnTo>
                  <a:lnTo>
                    <a:pt x="16266" y="186756"/>
                  </a:lnTo>
                  <a:lnTo>
                    <a:pt x="18227" y="194107"/>
                  </a:lnTo>
                  <a:lnTo>
                    <a:pt x="21844" y="201364"/>
                  </a:lnTo>
                  <a:lnTo>
                    <a:pt x="28149" y="207166"/>
                  </a:lnTo>
                  <a:lnTo>
                    <a:pt x="35954" y="210563"/>
                  </a:lnTo>
                  <a:lnTo>
                    <a:pt x="44071" y="210604"/>
                  </a:lnTo>
                  <a:lnTo>
                    <a:pt x="62321" y="206007"/>
                  </a:lnTo>
                  <a:lnTo>
                    <a:pt x="72650" y="206007"/>
                  </a:lnTo>
                  <a:lnTo>
                    <a:pt x="75885" y="205397"/>
                  </a:lnTo>
                  <a:lnTo>
                    <a:pt x="86871" y="202776"/>
                  </a:lnTo>
                  <a:lnTo>
                    <a:pt x="97721" y="199420"/>
                  </a:lnTo>
                  <a:lnTo>
                    <a:pt x="108501" y="195805"/>
                  </a:lnTo>
                  <a:lnTo>
                    <a:pt x="119281" y="192405"/>
                  </a:lnTo>
                  <a:lnTo>
                    <a:pt x="127883" y="184555"/>
                  </a:lnTo>
                  <a:lnTo>
                    <a:pt x="124758" y="173544"/>
                  </a:lnTo>
                  <a:lnTo>
                    <a:pt x="47081" y="173508"/>
                  </a:lnTo>
                  <a:lnTo>
                    <a:pt x="42865" y="160143"/>
                  </a:lnTo>
                  <a:lnTo>
                    <a:pt x="38513" y="146817"/>
                  </a:lnTo>
                  <a:lnTo>
                    <a:pt x="34017" y="133537"/>
                  </a:lnTo>
                  <a:lnTo>
                    <a:pt x="29365" y="120307"/>
                  </a:lnTo>
                  <a:lnTo>
                    <a:pt x="27514" y="109757"/>
                  </a:lnTo>
                  <a:lnTo>
                    <a:pt x="26031" y="99105"/>
                  </a:lnTo>
                  <a:lnTo>
                    <a:pt x="24957" y="88328"/>
                  </a:lnTo>
                  <a:lnTo>
                    <a:pt x="24335" y="77407"/>
                  </a:lnTo>
                  <a:lnTo>
                    <a:pt x="24234" y="74498"/>
                  </a:lnTo>
                  <a:lnTo>
                    <a:pt x="20564" y="70930"/>
                  </a:lnTo>
                  <a:lnTo>
                    <a:pt x="16538" y="68491"/>
                  </a:lnTo>
                  <a:lnTo>
                    <a:pt x="17349" y="61540"/>
                  </a:lnTo>
                  <a:lnTo>
                    <a:pt x="18909" y="54713"/>
                  </a:lnTo>
                  <a:lnTo>
                    <a:pt x="21421" y="47925"/>
                  </a:lnTo>
                  <a:lnTo>
                    <a:pt x="24996" y="41250"/>
                  </a:lnTo>
                  <a:lnTo>
                    <a:pt x="43807" y="26198"/>
                  </a:lnTo>
                  <a:lnTo>
                    <a:pt x="103002" y="26198"/>
                  </a:lnTo>
                  <a:lnTo>
                    <a:pt x="94693" y="17133"/>
                  </a:lnTo>
                  <a:lnTo>
                    <a:pt x="54294" y="0"/>
                  </a:lnTo>
                  <a:close/>
                </a:path>
                <a:path w="487045" h="786765">
                  <a:moveTo>
                    <a:pt x="72650" y="206007"/>
                  </a:moveTo>
                  <a:lnTo>
                    <a:pt x="62321" y="206007"/>
                  </a:lnTo>
                  <a:lnTo>
                    <a:pt x="66499" y="206363"/>
                  </a:lnTo>
                  <a:lnTo>
                    <a:pt x="70830" y="206350"/>
                  </a:lnTo>
                  <a:lnTo>
                    <a:pt x="72650" y="206007"/>
                  </a:lnTo>
                  <a:close/>
                </a:path>
                <a:path w="487045" h="786765">
                  <a:moveTo>
                    <a:pt x="102098" y="161379"/>
                  </a:moveTo>
                  <a:lnTo>
                    <a:pt x="88243" y="163949"/>
                  </a:lnTo>
                  <a:lnTo>
                    <a:pt x="74475" y="166910"/>
                  </a:lnTo>
                  <a:lnTo>
                    <a:pt x="60764" y="170137"/>
                  </a:lnTo>
                  <a:lnTo>
                    <a:pt x="47081" y="173508"/>
                  </a:lnTo>
                  <a:lnTo>
                    <a:pt x="124718" y="173508"/>
                  </a:lnTo>
                  <a:lnTo>
                    <a:pt x="114598" y="164207"/>
                  </a:lnTo>
                  <a:lnTo>
                    <a:pt x="102098" y="161379"/>
                  </a:lnTo>
                  <a:close/>
                </a:path>
              </a:pathLst>
            </a:custGeom>
            <a:solidFill>
              <a:srgbClr val="F2D21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object 6">
              <a:extLst>
                <a:ext uri="{FF2B5EF4-FFF2-40B4-BE49-F238E27FC236}">
                  <a16:creationId xmlns:a16="http://schemas.microsoft.com/office/drawing/2014/main" id="{0DEE3FCD-38E5-8547-B818-12AF2BA6CDF1}"/>
                </a:ext>
              </a:extLst>
            </p:cNvPr>
            <p:cNvSpPr/>
            <p:nvPr userDrawn="1"/>
          </p:nvSpPr>
          <p:spPr>
            <a:xfrm>
              <a:off x="3734620" y="1003636"/>
              <a:ext cx="637540" cy="263525"/>
            </a:xfrm>
            <a:custGeom>
              <a:avLst/>
              <a:gdLst/>
              <a:ahLst/>
              <a:cxnLst/>
              <a:rect l="l" t="t" r="r" b="b"/>
              <a:pathLst>
                <a:path w="637539" h="263525">
                  <a:moveTo>
                    <a:pt x="615231" y="0"/>
                  </a:moveTo>
                  <a:lnTo>
                    <a:pt x="567745" y="11607"/>
                  </a:lnTo>
                  <a:lnTo>
                    <a:pt x="519739" y="21179"/>
                  </a:lnTo>
                  <a:lnTo>
                    <a:pt x="423256" y="38432"/>
                  </a:lnTo>
                  <a:lnTo>
                    <a:pt x="375325" y="48220"/>
                  </a:lnTo>
                  <a:lnTo>
                    <a:pt x="327966" y="60187"/>
                  </a:lnTo>
                  <a:lnTo>
                    <a:pt x="281450" y="75387"/>
                  </a:lnTo>
                  <a:lnTo>
                    <a:pt x="232163" y="97392"/>
                  </a:lnTo>
                  <a:lnTo>
                    <a:pt x="185394" y="124203"/>
                  </a:lnTo>
                  <a:lnTo>
                    <a:pt x="140151" y="153949"/>
                  </a:lnTo>
                  <a:lnTo>
                    <a:pt x="95443" y="184762"/>
                  </a:lnTo>
                  <a:lnTo>
                    <a:pt x="50277" y="214773"/>
                  </a:lnTo>
                  <a:lnTo>
                    <a:pt x="3663" y="242112"/>
                  </a:lnTo>
                  <a:lnTo>
                    <a:pt x="0" y="248802"/>
                  </a:lnTo>
                  <a:lnTo>
                    <a:pt x="4731" y="256794"/>
                  </a:lnTo>
                  <a:lnTo>
                    <a:pt x="13723" y="262747"/>
                  </a:lnTo>
                  <a:lnTo>
                    <a:pt x="22840" y="263321"/>
                  </a:lnTo>
                  <a:lnTo>
                    <a:pt x="67753" y="240874"/>
                  </a:lnTo>
                  <a:lnTo>
                    <a:pt x="109873" y="213668"/>
                  </a:lnTo>
                  <a:lnTo>
                    <a:pt x="191293" y="154221"/>
                  </a:lnTo>
                  <a:lnTo>
                    <a:pt x="233374" y="126602"/>
                  </a:lnTo>
                  <a:lnTo>
                    <a:pt x="278224" y="103466"/>
                  </a:lnTo>
                  <a:lnTo>
                    <a:pt x="326557" y="85689"/>
                  </a:lnTo>
                  <a:lnTo>
                    <a:pt x="376276" y="72384"/>
                  </a:lnTo>
                  <a:lnTo>
                    <a:pt x="426947" y="62197"/>
                  </a:lnTo>
                  <a:lnTo>
                    <a:pt x="529411" y="45759"/>
                  </a:lnTo>
                  <a:lnTo>
                    <a:pt x="580333" y="36799"/>
                  </a:lnTo>
                  <a:lnTo>
                    <a:pt x="630471" y="25539"/>
                  </a:lnTo>
                  <a:lnTo>
                    <a:pt x="637025" y="19205"/>
                  </a:lnTo>
                  <a:lnTo>
                    <a:pt x="634029" y="9798"/>
                  </a:lnTo>
                  <a:lnTo>
                    <a:pt x="625444" y="1876"/>
                  </a:lnTo>
                  <a:lnTo>
                    <a:pt x="615231" y="0"/>
                  </a:lnTo>
                  <a:close/>
                </a:path>
              </a:pathLst>
            </a:custGeom>
            <a:solidFill>
              <a:srgbClr val="F2D21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object 7">
              <a:extLst>
                <a:ext uri="{FF2B5EF4-FFF2-40B4-BE49-F238E27FC236}">
                  <a16:creationId xmlns:a16="http://schemas.microsoft.com/office/drawing/2014/main" id="{068F4033-9F9C-5C4E-BC8E-7696C3061D9B}"/>
                </a:ext>
              </a:extLst>
            </p:cNvPr>
            <p:cNvSpPr/>
            <p:nvPr userDrawn="1"/>
          </p:nvSpPr>
          <p:spPr>
            <a:xfrm>
              <a:off x="3746807" y="1039676"/>
              <a:ext cx="681355" cy="411480"/>
            </a:xfrm>
            <a:custGeom>
              <a:avLst/>
              <a:gdLst/>
              <a:ahLst/>
              <a:cxnLst/>
              <a:rect l="l" t="t" r="r" b="b"/>
              <a:pathLst>
                <a:path w="681354" h="411480">
                  <a:moveTo>
                    <a:pt x="643709" y="0"/>
                  </a:moveTo>
                  <a:lnTo>
                    <a:pt x="638125" y="2270"/>
                  </a:lnTo>
                  <a:lnTo>
                    <a:pt x="639913" y="10504"/>
                  </a:lnTo>
                  <a:lnTo>
                    <a:pt x="653721" y="47816"/>
                  </a:lnTo>
                  <a:lnTo>
                    <a:pt x="650532" y="81283"/>
                  </a:lnTo>
                  <a:lnTo>
                    <a:pt x="606242" y="137341"/>
                  </a:lnTo>
                  <a:lnTo>
                    <a:pt x="571682" y="160259"/>
                  </a:lnTo>
                  <a:lnTo>
                    <a:pt x="533206" y="179991"/>
                  </a:lnTo>
                  <a:lnTo>
                    <a:pt x="494084" y="196699"/>
                  </a:lnTo>
                  <a:lnTo>
                    <a:pt x="457587" y="210549"/>
                  </a:lnTo>
                  <a:lnTo>
                    <a:pt x="426985" y="221705"/>
                  </a:lnTo>
                  <a:lnTo>
                    <a:pt x="379434" y="240562"/>
                  </a:lnTo>
                  <a:lnTo>
                    <a:pt x="332494" y="261117"/>
                  </a:lnTo>
                  <a:lnTo>
                    <a:pt x="193022" y="326543"/>
                  </a:lnTo>
                  <a:lnTo>
                    <a:pt x="146205" y="347460"/>
                  </a:lnTo>
                  <a:lnTo>
                    <a:pt x="98837" y="366859"/>
                  </a:lnTo>
                  <a:lnTo>
                    <a:pt x="50687" y="384096"/>
                  </a:lnTo>
                  <a:lnTo>
                    <a:pt x="1522" y="398527"/>
                  </a:lnTo>
                  <a:lnTo>
                    <a:pt x="0" y="401264"/>
                  </a:lnTo>
                  <a:lnTo>
                    <a:pt x="2878" y="405725"/>
                  </a:lnTo>
                  <a:lnTo>
                    <a:pt x="7751" y="409771"/>
                  </a:lnTo>
                  <a:lnTo>
                    <a:pt x="12215" y="411265"/>
                  </a:lnTo>
                  <a:lnTo>
                    <a:pt x="59089" y="402888"/>
                  </a:lnTo>
                  <a:lnTo>
                    <a:pt x="105421" y="391462"/>
                  </a:lnTo>
                  <a:lnTo>
                    <a:pt x="151264" y="377439"/>
                  </a:lnTo>
                  <a:lnTo>
                    <a:pt x="196667" y="361272"/>
                  </a:lnTo>
                  <a:lnTo>
                    <a:pt x="241683" y="343411"/>
                  </a:lnTo>
                  <a:lnTo>
                    <a:pt x="286362" y="324310"/>
                  </a:lnTo>
                  <a:lnTo>
                    <a:pt x="330754" y="304420"/>
                  </a:lnTo>
                  <a:lnTo>
                    <a:pt x="418886" y="264081"/>
                  </a:lnTo>
                  <a:lnTo>
                    <a:pt x="462727" y="244536"/>
                  </a:lnTo>
                  <a:lnTo>
                    <a:pt x="540693" y="211234"/>
                  </a:lnTo>
                  <a:lnTo>
                    <a:pt x="577389" y="192912"/>
                  </a:lnTo>
                  <a:lnTo>
                    <a:pt x="613170" y="171030"/>
                  </a:lnTo>
                  <a:lnTo>
                    <a:pt x="644632" y="145576"/>
                  </a:lnTo>
                  <a:lnTo>
                    <a:pt x="680989" y="83909"/>
                  </a:lnTo>
                  <a:lnTo>
                    <a:pt x="679075" y="47670"/>
                  </a:lnTo>
                  <a:lnTo>
                    <a:pt x="659230" y="7812"/>
                  </a:lnTo>
                  <a:lnTo>
                    <a:pt x="652223" y="2308"/>
                  </a:lnTo>
                  <a:lnTo>
                    <a:pt x="643709" y="0"/>
                  </a:lnTo>
                  <a:close/>
                </a:path>
              </a:pathLst>
            </a:custGeom>
            <a:solidFill>
              <a:srgbClr val="F2D21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object 8">
              <a:extLst>
                <a:ext uri="{FF2B5EF4-FFF2-40B4-BE49-F238E27FC236}">
                  <a16:creationId xmlns:a16="http://schemas.microsoft.com/office/drawing/2014/main" id="{AE736425-52AF-244F-AAD7-E12059F84D28}"/>
                </a:ext>
              </a:extLst>
            </p:cNvPr>
            <p:cNvSpPr/>
            <p:nvPr userDrawn="1"/>
          </p:nvSpPr>
          <p:spPr>
            <a:xfrm>
              <a:off x="3305631" y="420031"/>
              <a:ext cx="968375" cy="601345"/>
            </a:xfrm>
            <a:custGeom>
              <a:avLst/>
              <a:gdLst/>
              <a:ahLst/>
              <a:cxnLst/>
              <a:rect l="l" t="t" r="r" b="b"/>
              <a:pathLst>
                <a:path w="968375" h="601344">
                  <a:moveTo>
                    <a:pt x="782244" y="24722"/>
                  </a:moveTo>
                  <a:lnTo>
                    <a:pt x="716869" y="24722"/>
                  </a:lnTo>
                  <a:lnTo>
                    <a:pt x="762982" y="38721"/>
                  </a:lnTo>
                  <a:lnTo>
                    <a:pt x="800061" y="68828"/>
                  </a:lnTo>
                  <a:lnTo>
                    <a:pt x="828022" y="116972"/>
                  </a:lnTo>
                  <a:lnTo>
                    <a:pt x="849131" y="187002"/>
                  </a:lnTo>
                  <a:lnTo>
                    <a:pt x="863735" y="258793"/>
                  </a:lnTo>
                  <a:lnTo>
                    <a:pt x="873198" y="306103"/>
                  </a:lnTo>
                  <a:lnTo>
                    <a:pt x="882734" y="353631"/>
                  </a:lnTo>
                  <a:lnTo>
                    <a:pt x="892625" y="401213"/>
                  </a:lnTo>
                  <a:lnTo>
                    <a:pt x="903151" y="448684"/>
                  </a:lnTo>
                  <a:lnTo>
                    <a:pt x="914593" y="495880"/>
                  </a:lnTo>
                  <a:lnTo>
                    <a:pt x="927230" y="542637"/>
                  </a:lnTo>
                  <a:lnTo>
                    <a:pt x="941344" y="588790"/>
                  </a:lnTo>
                  <a:lnTo>
                    <a:pt x="958332" y="601320"/>
                  </a:lnTo>
                  <a:lnTo>
                    <a:pt x="966746" y="599990"/>
                  </a:lnTo>
                  <a:lnTo>
                    <a:pt x="967786" y="591000"/>
                  </a:lnTo>
                  <a:lnTo>
                    <a:pt x="952996" y="543345"/>
                  </a:lnTo>
                  <a:lnTo>
                    <a:pt x="939890" y="495147"/>
                  </a:lnTo>
                  <a:lnTo>
                    <a:pt x="928094" y="446536"/>
                  </a:lnTo>
                  <a:lnTo>
                    <a:pt x="917238" y="397642"/>
                  </a:lnTo>
                  <a:lnTo>
                    <a:pt x="906951" y="348596"/>
                  </a:lnTo>
                  <a:lnTo>
                    <a:pt x="896861" y="299528"/>
                  </a:lnTo>
                  <a:lnTo>
                    <a:pt x="886597" y="250568"/>
                  </a:lnTo>
                  <a:lnTo>
                    <a:pt x="875787" y="201846"/>
                  </a:lnTo>
                  <a:lnTo>
                    <a:pt x="863091" y="153230"/>
                  </a:lnTo>
                  <a:lnTo>
                    <a:pt x="845184" y="104503"/>
                  </a:lnTo>
                  <a:lnTo>
                    <a:pt x="819828" y="60444"/>
                  </a:lnTo>
                  <a:lnTo>
                    <a:pt x="784788" y="25826"/>
                  </a:lnTo>
                  <a:lnTo>
                    <a:pt x="782244" y="24722"/>
                  </a:lnTo>
                  <a:close/>
                </a:path>
                <a:path w="968375" h="601344">
                  <a:moveTo>
                    <a:pt x="688286" y="0"/>
                  </a:moveTo>
                  <a:lnTo>
                    <a:pt x="635566" y="2854"/>
                  </a:lnTo>
                  <a:lnTo>
                    <a:pt x="581410" y="11729"/>
                  </a:lnTo>
                  <a:lnTo>
                    <a:pt x="527562" y="24360"/>
                  </a:lnTo>
                  <a:lnTo>
                    <a:pt x="427756" y="51834"/>
                  </a:lnTo>
                  <a:lnTo>
                    <a:pt x="381581" y="65224"/>
                  </a:lnTo>
                  <a:lnTo>
                    <a:pt x="336002" y="80532"/>
                  </a:lnTo>
                  <a:lnTo>
                    <a:pt x="291156" y="97840"/>
                  </a:lnTo>
                  <a:lnTo>
                    <a:pt x="247180" y="117232"/>
                  </a:lnTo>
                  <a:lnTo>
                    <a:pt x="204211" y="138791"/>
                  </a:lnTo>
                  <a:lnTo>
                    <a:pt x="154937" y="165918"/>
                  </a:lnTo>
                  <a:lnTo>
                    <a:pt x="105630" y="192440"/>
                  </a:lnTo>
                  <a:lnTo>
                    <a:pt x="54928" y="215742"/>
                  </a:lnTo>
                  <a:lnTo>
                    <a:pt x="1468" y="233203"/>
                  </a:lnTo>
                  <a:lnTo>
                    <a:pt x="0" y="236070"/>
                  </a:lnTo>
                  <a:lnTo>
                    <a:pt x="3140" y="240808"/>
                  </a:lnTo>
                  <a:lnTo>
                    <a:pt x="8578" y="244992"/>
                  </a:lnTo>
                  <a:lnTo>
                    <a:pt x="14003" y="246195"/>
                  </a:lnTo>
                  <a:lnTo>
                    <a:pt x="63120" y="231449"/>
                  </a:lnTo>
                  <a:lnTo>
                    <a:pt x="110424" y="211933"/>
                  </a:lnTo>
                  <a:lnTo>
                    <a:pt x="156535" y="189246"/>
                  </a:lnTo>
                  <a:lnTo>
                    <a:pt x="247672" y="140756"/>
                  </a:lnTo>
                  <a:lnTo>
                    <a:pt x="293942" y="118151"/>
                  </a:lnTo>
                  <a:lnTo>
                    <a:pt x="341511" y="98773"/>
                  </a:lnTo>
                  <a:lnTo>
                    <a:pt x="392852" y="81663"/>
                  </a:lnTo>
                  <a:lnTo>
                    <a:pt x="445663" y="66305"/>
                  </a:lnTo>
                  <a:lnTo>
                    <a:pt x="499453" y="52825"/>
                  </a:lnTo>
                  <a:lnTo>
                    <a:pt x="553732" y="41347"/>
                  </a:lnTo>
                  <a:lnTo>
                    <a:pt x="608013" y="31996"/>
                  </a:lnTo>
                  <a:lnTo>
                    <a:pt x="661805" y="24897"/>
                  </a:lnTo>
                  <a:lnTo>
                    <a:pt x="782244" y="24722"/>
                  </a:lnTo>
                  <a:lnTo>
                    <a:pt x="737827" y="5428"/>
                  </a:lnTo>
                  <a:lnTo>
                    <a:pt x="688286" y="0"/>
                  </a:lnTo>
                  <a:close/>
                </a:path>
              </a:pathLst>
            </a:custGeom>
            <a:solidFill>
              <a:srgbClr val="F2D21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object 9">
              <a:extLst>
                <a:ext uri="{FF2B5EF4-FFF2-40B4-BE49-F238E27FC236}">
                  <a16:creationId xmlns:a16="http://schemas.microsoft.com/office/drawing/2014/main" id="{5FCAF946-F8E6-C94A-9D7A-0E99881473C0}"/>
                </a:ext>
              </a:extLst>
            </p:cNvPr>
            <p:cNvSpPr/>
            <p:nvPr userDrawn="1"/>
          </p:nvSpPr>
          <p:spPr>
            <a:xfrm>
              <a:off x="3532710" y="639960"/>
              <a:ext cx="366395" cy="147955"/>
            </a:xfrm>
            <a:custGeom>
              <a:avLst/>
              <a:gdLst/>
              <a:ahLst/>
              <a:cxnLst/>
              <a:rect l="l" t="t" r="r" b="b"/>
              <a:pathLst>
                <a:path w="366395" h="147954">
                  <a:moveTo>
                    <a:pt x="343535" y="0"/>
                  </a:moveTo>
                  <a:lnTo>
                    <a:pt x="289088" y="13737"/>
                  </a:lnTo>
                  <a:lnTo>
                    <a:pt x="234921" y="28632"/>
                  </a:lnTo>
                  <a:lnTo>
                    <a:pt x="181711" y="46327"/>
                  </a:lnTo>
                  <a:lnTo>
                    <a:pt x="130136" y="68465"/>
                  </a:lnTo>
                  <a:lnTo>
                    <a:pt x="90227" y="89042"/>
                  </a:lnTo>
                  <a:lnTo>
                    <a:pt x="70229" y="99251"/>
                  </a:lnTo>
                  <a:lnTo>
                    <a:pt x="49936" y="108839"/>
                  </a:lnTo>
                  <a:lnTo>
                    <a:pt x="38024" y="112937"/>
                  </a:lnTo>
                  <a:lnTo>
                    <a:pt x="23709" y="117368"/>
                  </a:lnTo>
                  <a:lnTo>
                    <a:pt x="10286" y="123164"/>
                  </a:lnTo>
                  <a:lnTo>
                    <a:pt x="1054" y="131356"/>
                  </a:lnTo>
                  <a:lnTo>
                    <a:pt x="0" y="133057"/>
                  </a:lnTo>
                  <a:lnTo>
                    <a:pt x="1003" y="135293"/>
                  </a:lnTo>
                  <a:lnTo>
                    <a:pt x="2133" y="136690"/>
                  </a:lnTo>
                  <a:lnTo>
                    <a:pt x="25080" y="147894"/>
                  </a:lnTo>
                  <a:lnTo>
                    <a:pt x="53673" y="142230"/>
                  </a:lnTo>
                  <a:lnTo>
                    <a:pt x="82261" y="128646"/>
                  </a:lnTo>
                  <a:lnTo>
                    <a:pt x="105194" y="116090"/>
                  </a:lnTo>
                  <a:lnTo>
                    <a:pt x="154661" y="93219"/>
                  </a:lnTo>
                  <a:lnTo>
                    <a:pt x="204455" y="73375"/>
                  </a:lnTo>
                  <a:lnTo>
                    <a:pt x="254914" y="56015"/>
                  </a:lnTo>
                  <a:lnTo>
                    <a:pt x="306373" y="40594"/>
                  </a:lnTo>
                  <a:lnTo>
                    <a:pt x="359168" y="26568"/>
                  </a:lnTo>
                  <a:lnTo>
                    <a:pt x="366091" y="20057"/>
                  </a:lnTo>
                  <a:lnTo>
                    <a:pt x="363086" y="10326"/>
                  </a:lnTo>
                  <a:lnTo>
                    <a:pt x="354214" y="2074"/>
                  </a:lnTo>
                  <a:lnTo>
                    <a:pt x="343535" y="0"/>
                  </a:lnTo>
                  <a:close/>
                </a:path>
              </a:pathLst>
            </a:custGeom>
            <a:solidFill>
              <a:srgbClr val="F2D21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object 10">
              <a:extLst>
                <a:ext uri="{FF2B5EF4-FFF2-40B4-BE49-F238E27FC236}">
                  <a16:creationId xmlns:a16="http://schemas.microsoft.com/office/drawing/2014/main" id="{E1799FC9-7091-E449-B19D-05C99A2A03B6}"/>
                </a:ext>
              </a:extLst>
            </p:cNvPr>
            <p:cNvSpPr/>
            <p:nvPr userDrawn="1"/>
          </p:nvSpPr>
          <p:spPr>
            <a:xfrm>
              <a:off x="3589849" y="744740"/>
              <a:ext cx="314960" cy="130175"/>
            </a:xfrm>
            <a:custGeom>
              <a:avLst/>
              <a:gdLst/>
              <a:ahLst/>
              <a:cxnLst/>
              <a:rect l="l" t="t" r="r" b="b"/>
              <a:pathLst>
                <a:path w="314960" h="130175">
                  <a:moveTo>
                    <a:pt x="293274" y="0"/>
                  </a:moveTo>
                  <a:lnTo>
                    <a:pt x="243546" y="12791"/>
                  </a:lnTo>
                  <a:lnTo>
                    <a:pt x="192923" y="27736"/>
                  </a:lnTo>
                  <a:lnTo>
                    <a:pt x="142425" y="45142"/>
                  </a:lnTo>
                  <a:lnTo>
                    <a:pt x="93076" y="65316"/>
                  </a:lnTo>
                  <a:lnTo>
                    <a:pt x="45897" y="88567"/>
                  </a:lnTo>
                  <a:lnTo>
                    <a:pt x="1911" y="115201"/>
                  </a:lnTo>
                  <a:lnTo>
                    <a:pt x="0" y="119950"/>
                  </a:lnTo>
                  <a:lnTo>
                    <a:pt x="3689" y="125215"/>
                  </a:lnTo>
                  <a:lnTo>
                    <a:pt x="9969" y="129128"/>
                  </a:lnTo>
                  <a:lnTo>
                    <a:pt x="15830" y="129819"/>
                  </a:lnTo>
                  <a:lnTo>
                    <a:pt x="64798" y="112249"/>
                  </a:lnTo>
                  <a:lnTo>
                    <a:pt x="112804" y="93193"/>
                  </a:lnTo>
                  <a:lnTo>
                    <a:pt x="160494" y="73772"/>
                  </a:lnTo>
                  <a:lnTo>
                    <a:pt x="208514" y="55108"/>
                  </a:lnTo>
                  <a:lnTo>
                    <a:pt x="257507" y="38322"/>
                  </a:lnTo>
                  <a:lnTo>
                    <a:pt x="308121" y="24536"/>
                  </a:lnTo>
                  <a:lnTo>
                    <a:pt x="314370" y="18702"/>
                  </a:lnTo>
                  <a:lnTo>
                    <a:pt x="311403" y="9744"/>
                  </a:lnTo>
                  <a:lnTo>
                    <a:pt x="303084" y="2047"/>
                  </a:lnTo>
                  <a:lnTo>
                    <a:pt x="293274" y="0"/>
                  </a:lnTo>
                  <a:close/>
                </a:path>
              </a:pathLst>
            </a:custGeom>
            <a:solidFill>
              <a:srgbClr val="F2D21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object 11">
              <a:extLst>
                <a:ext uri="{FF2B5EF4-FFF2-40B4-BE49-F238E27FC236}">
                  <a16:creationId xmlns:a16="http://schemas.microsoft.com/office/drawing/2014/main" id="{D3B9FA85-EFC2-E444-93A5-9B0DAAFADC0F}"/>
                </a:ext>
              </a:extLst>
            </p:cNvPr>
            <p:cNvSpPr/>
            <p:nvPr userDrawn="1"/>
          </p:nvSpPr>
          <p:spPr>
            <a:xfrm>
              <a:off x="3614749" y="862059"/>
              <a:ext cx="340995" cy="123825"/>
            </a:xfrm>
            <a:custGeom>
              <a:avLst/>
              <a:gdLst/>
              <a:ahLst/>
              <a:cxnLst/>
              <a:rect l="l" t="t" r="r" b="b"/>
              <a:pathLst>
                <a:path w="340995" h="123825">
                  <a:moveTo>
                    <a:pt x="320494" y="0"/>
                  </a:moveTo>
                  <a:lnTo>
                    <a:pt x="273029" y="7237"/>
                  </a:lnTo>
                  <a:lnTo>
                    <a:pt x="226204" y="18178"/>
                  </a:lnTo>
                  <a:lnTo>
                    <a:pt x="180038" y="32221"/>
                  </a:lnTo>
                  <a:lnTo>
                    <a:pt x="134551" y="48768"/>
                  </a:lnTo>
                  <a:lnTo>
                    <a:pt x="89765" y="67220"/>
                  </a:lnTo>
                  <a:lnTo>
                    <a:pt x="45698" y="86977"/>
                  </a:lnTo>
                  <a:lnTo>
                    <a:pt x="2372" y="107442"/>
                  </a:lnTo>
                  <a:lnTo>
                    <a:pt x="0" y="112051"/>
                  </a:lnTo>
                  <a:lnTo>
                    <a:pt x="3931" y="117875"/>
                  </a:lnTo>
                  <a:lnTo>
                    <a:pt x="10848" y="122479"/>
                  </a:lnTo>
                  <a:lnTo>
                    <a:pt x="17434" y="123431"/>
                  </a:lnTo>
                  <a:lnTo>
                    <a:pt x="62680" y="107873"/>
                  </a:lnTo>
                  <a:lnTo>
                    <a:pt x="151589" y="73729"/>
                  </a:lnTo>
                  <a:lnTo>
                    <a:pt x="196093" y="57288"/>
                  </a:lnTo>
                  <a:lnTo>
                    <a:pt x="241193" y="42696"/>
                  </a:lnTo>
                  <a:lnTo>
                    <a:pt x="287307" y="31028"/>
                  </a:lnTo>
                  <a:lnTo>
                    <a:pt x="334858" y="23355"/>
                  </a:lnTo>
                  <a:lnTo>
                    <a:pt x="340707" y="18820"/>
                  </a:lnTo>
                  <a:lnTo>
                    <a:pt x="337791" y="10572"/>
                  </a:lnTo>
                  <a:lnTo>
                    <a:pt x="329818" y="2877"/>
                  </a:lnTo>
                  <a:lnTo>
                    <a:pt x="320494" y="0"/>
                  </a:lnTo>
                  <a:close/>
                </a:path>
              </a:pathLst>
            </a:custGeom>
            <a:solidFill>
              <a:srgbClr val="F2D21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4" name="object 12">
              <a:extLst>
                <a:ext uri="{FF2B5EF4-FFF2-40B4-BE49-F238E27FC236}">
                  <a16:creationId xmlns:a16="http://schemas.microsoft.com/office/drawing/2014/main" id="{155DDCD0-2645-894C-8131-39A9445E15A5}"/>
                </a:ext>
              </a:extLst>
            </p:cNvPr>
            <p:cNvSpPr/>
            <p:nvPr userDrawn="1"/>
          </p:nvSpPr>
          <p:spPr>
            <a:xfrm>
              <a:off x="3970410" y="591640"/>
              <a:ext cx="75565" cy="44450"/>
            </a:xfrm>
            <a:custGeom>
              <a:avLst/>
              <a:gdLst/>
              <a:ahLst/>
              <a:cxnLst/>
              <a:rect l="l" t="t" r="r" b="b"/>
              <a:pathLst>
                <a:path w="75564" h="44450">
                  <a:moveTo>
                    <a:pt x="29030" y="0"/>
                  </a:moveTo>
                  <a:lnTo>
                    <a:pt x="24001" y="3098"/>
                  </a:lnTo>
                  <a:lnTo>
                    <a:pt x="19022" y="7712"/>
                  </a:lnTo>
                  <a:lnTo>
                    <a:pt x="15356" y="13201"/>
                  </a:lnTo>
                  <a:lnTo>
                    <a:pt x="11522" y="18114"/>
                  </a:lnTo>
                  <a:lnTo>
                    <a:pt x="5637" y="21513"/>
                  </a:lnTo>
                  <a:lnTo>
                    <a:pt x="5256" y="21615"/>
                  </a:lnTo>
                  <a:lnTo>
                    <a:pt x="4989" y="21780"/>
                  </a:lnTo>
                  <a:lnTo>
                    <a:pt x="4646" y="21920"/>
                  </a:lnTo>
                  <a:lnTo>
                    <a:pt x="4151" y="22072"/>
                  </a:lnTo>
                  <a:lnTo>
                    <a:pt x="3630" y="22161"/>
                  </a:lnTo>
                  <a:lnTo>
                    <a:pt x="3135" y="22326"/>
                  </a:lnTo>
                  <a:lnTo>
                    <a:pt x="3274" y="22491"/>
                  </a:lnTo>
                  <a:lnTo>
                    <a:pt x="0" y="28770"/>
                  </a:lnTo>
                  <a:lnTo>
                    <a:pt x="3727" y="36604"/>
                  </a:lnTo>
                  <a:lnTo>
                    <a:pt x="11352" y="42833"/>
                  </a:lnTo>
                  <a:lnTo>
                    <a:pt x="19772" y="44297"/>
                  </a:lnTo>
                  <a:lnTo>
                    <a:pt x="26939" y="42577"/>
                  </a:lnTo>
                  <a:lnTo>
                    <a:pt x="34126" y="41027"/>
                  </a:lnTo>
                  <a:lnTo>
                    <a:pt x="41346" y="39629"/>
                  </a:lnTo>
                  <a:lnTo>
                    <a:pt x="56335" y="37096"/>
                  </a:lnTo>
                  <a:lnTo>
                    <a:pt x="67823" y="37096"/>
                  </a:lnTo>
                  <a:lnTo>
                    <a:pt x="75360" y="24536"/>
                  </a:lnTo>
                  <a:lnTo>
                    <a:pt x="68552" y="17957"/>
                  </a:lnTo>
                  <a:lnTo>
                    <a:pt x="64311" y="15671"/>
                  </a:lnTo>
                  <a:lnTo>
                    <a:pt x="60701" y="14300"/>
                  </a:lnTo>
                  <a:lnTo>
                    <a:pt x="38352" y="14300"/>
                  </a:lnTo>
                  <a:lnTo>
                    <a:pt x="39114" y="9156"/>
                  </a:lnTo>
                  <a:lnTo>
                    <a:pt x="29030" y="0"/>
                  </a:lnTo>
                  <a:close/>
                </a:path>
                <a:path w="75564" h="44450">
                  <a:moveTo>
                    <a:pt x="67823" y="37096"/>
                  </a:moveTo>
                  <a:lnTo>
                    <a:pt x="56335" y="37096"/>
                  </a:lnTo>
                  <a:lnTo>
                    <a:pt x="67663" y="37363"/>
                  </a:lnTo>
                  <a:lnTo>
                    <a:pt x="67823" y="37096"/>
                  </a:lnTo>
                  <a:close/>
                </a:path>
                <a:path w="75564" h="44450">
                  <a:moveTo>
                    <a:pt x="51474" y="12552"/>
                  </a:moveTo>
                  <a:lnTo>
                    <a:pt x="45065" y="13119"/>
                  </a:lnTo>
                  <a:lnTo>
                    <a:pt x="38352" y="14300"/>
                  </a:lnTo>
                  <a:lnTo>
                    <a:pt x="60701" y="14300"/>
                  </a:lnTo>
                  <a:lnTo>
                    <a:pt x="57811" y="13201"/>
                  </a:lnTo>
                  <a:lnTo>
                    <a:pt x="51474" y="12552"/>
                  </a:lnTo>
                  <a:close/>
                </a:path>
              </a:pathLst>
            </a:custGeom>
            <a:solidFill>
              <a:srgbClr val="F2D21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5" name="object 13">
              <a:extLst>
                <a:ext uri="{FF2B5EF4-FFF2-40B4-BE49-F238E27FC236}">
                  <a16:creationId xmlns:a16="http://schemas.microsoft.com/office/drawing/2014/main" id="{E83B359A-113F-FE43-84E6-F1DA1ECF4A46}"/>
                </a:ext>
              </a:extLst>
            </p:cNvPr>
            <p:cNvSpPr/>
            <p:nvPr userDrawn="1"/>
          </p:nvSpPr>
          <p:spPr>
            <a:xfrm>
              <a:off x="4008501" y="697424"/>
              <a:ext cx="55244" cy="50165"/>
            </a:xfrm>
            <a:custGeom>
              <a:avLst/>
              <a:gdLst/>
              <a:ahLst/>
              <a:cxnLst/>
              <a:rect l="l" t="t" r="r" b="b"/>
              <a:pathLst>
                <a:path w="55245" h="50165">
                  <a:moveTo>
                    <a:pt x="32867" y="0"/>
                  </a:moveTo>
                  <a:lnTo>
                    <a:pt x="28282" y="1905"/>
                  </a:lnTo>
                  <a:lnTo>
                    <a:pt x="23342" y="2019"/>
                  </a:lnTo>
                  <a:lnTo>
                    <a:pt x="19113" y="4216"/>
                  </a:lnTo>
                  <a:lnTo>
                    <a:pt x="14884" y="4965"/>
                  </a:lnTo>
                  <a:lnTo>
                    <a:pt x="10845" y="6184"/>
                  </a:lnTo>
                  <a:lnTo>
                    <a:pt x="0" y="8140"/>
                  </a:lnTo>
                  <a:lnTo>
                    <a:pt x="4953" y="15341"/>
                  </a:lnTo>
                  <a:lnTo>
                    <a:pt x="10553" y="19126"/>
                  </a:lnTo>
                  <a:lnTo>
                    <a:pt x="6489" y="23558"/>
                  </a:lnTo>
                  <a:lnTo>
                    <a:pt x="1943" y="28181"/>
                  </a:lnTo>
                  <a:lnTo>
                    <a:pt x="1193" y="34302"/>
                  </a:lnTo>
                  <a:lnTo>
                    <a:pt x="2380" y="39991"/>
                  </a:lnTo>
                  <a:lnTo>
                    <a:pt x="6427" y="45265"/>
                  </a:lnTo>
                  <a:lnTo>
                    <a:pt x="12039" y="48868"/>
                  </a:lnTo>
                  <a:lnTo>
                    <a:pt x="17919" y="49542"/>
                  </a:lnTo>
                  <a:lnTo>
                    <a:pt x="24879" y="48031"/>
                  </a:lnTo>
                  <a:lnTo>
                    <a:pt x="27965" y="42710"/>
                  </a:lnTo>
                  <a:lnTo>
                    <a:pt x="32334" y="37617"/>
                  </a:lnTo>
                  <a:lnTo>
                    <a:pt x="36642" y="32787"/>
                  </a:lnTo>
                  <a:lnTo>
                    <a:pt x="41250" y="28181"/>
                  </a:lnTo>
                  <a:lnTo>
                    <a:pt x="46134" y="24085"/>
                  </a:lnTo>
                  <a:lnTo>
                    <a:pt x="51549" y="20548"/>
                  </a:lnTo>
                  <a:lnTo>
                    <a:pt x="55002" y="13982"/>
                  </a:lnTo>
                  <a:lnTo>
                    <a:pt x="50352" y="6259"/>
                  </a:lnTo>
                  <a:lnTo>
                    <a:pt x="41630" y="544"/>
                  </a:lnTo>
                  <a:lnTo>
                    <a:pt x="32867" y="0"/>
                  </a:lnTo>
                  <a:close/>
                </a:path>
              </a:pathLst>
            </a:custGeom>
            <a:solidFill>
              <a:srgbClr val="F2D21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object 14">
              <a:extLst>
                <a:ext uri="{FF2B5EF4-FFF2-40B4-BE49-F238E27FC236}">
                  <a16:creationId xmlns:a16="http://schemas.microsoft.com/office/drawing/2014/main" id="{AE77DCE0-5424-9D4F-8734-B5B4AE553F71}"/>
                </a:ext>
              </a:extLst>
            </p:cNvPr>
            <p:cNvSpPr/>
            <p:nvPr userDrawn="1"/>
          </p:nvSpPr>
          <p:spPr>
            <a:xfrm>
              <a:off x="4042481" y="815684"/>
              <a:ext cx="60960" cy="49530"/>
            </a:xfrm>
            <a:custGeom>
              <a:avLst/>
              <a:gdLst/>
              <a:ahLst/>
              <a:cxnLst/>
              <a:rect l="l" t="t" r="r" b="b"/>
              <a:pathLst>
                <a:path w="60960" h="49530">
                  <a:moveTo>
                    <a:pt x="17022" y="15430"/>
                  </a:moveTo>
                  <a:lnTo>
                    <a:pt x="14597" y="15862"/>
                  </a:lnTo>
                  <a:lnTo>
                    <a:pt x="9453" y="20599"/>
                  </a:lnTo>
                  <a:lnTo>
                    <a:pt x="6723" y="24447"/>
                  </a:lnTo>
                  <a:lnTo>
                    <a:pt x="3103" y="27190"/>
                  </a:lnTo>
                  <a:lnTo>
                    <a:pt x="0" y="35106"/>
                  </a:lnTo>
                  <a:lnTo>
                    <a:pt x="4905" y="43711"/>
                  </a:lnTo>
                  <a:lnTo>
                    <a:pt x="13771" y="49438"/>
                  </a:lnTo>
                  <a:lnTo>
                    <a:pt x="22547" y="48717"/>
                  </a:lnTo>
                  <a:lnTo>
                    <a:pt x="28668" y="44462"/>
                  </a:lnTo>
                  <a:lnTo>
                    <a:pt x="34574" y="39890"/>
                  </a:lnTo>
                  <a:lnTo>
                    <a:pt x="46309" y="31775"/>
                  </a:lnTo>
                  <a:lnTo>
                    <a:pt x="54170" y="28689"/>
                  </a:lnTo>
                  <a:lnTo>
                    <a:pt x="60482" y="17297"/>
                  </a:lnTo>
                  <a:lnTo>
                    <a:pt x="59560" y="15722"/>
                  </a:lnTo>
                  <a:lnTo>
                    <a:pt x="19575" y="15722"/>
                  </a:lnTo>
                  <a:lnTo>
                    <a:pt x="17022" y="15430"/>
                  </a:lnTo>
                  <a:close/>
                </a:path>
                <a:path w="60960" h="49530">
                  <a:moveTo>
                    <a:pt x="31500" y="5346"/>
                  </a:moveTo>
                  <a:lnTo>
                    <a:pt x="29672" y="5448"/>
                  </a:lnTo>
                  <a:lnTo>
                    <a:pt x="28287" y="8242"/>
                  </a:lnTo>
                  <a:lnTo>
                    <a:pt x="28224" y="9499"/>
                  </a:lnTo>
                  <a:lnTo>
                    <a:pt x="28491" y="10718"/>
                  </a:lnTo>
                  <a:lnTo>
                    <a:pt x="25519" y="12458"/>
                  </a:lnTo>
                  <a:lnTo>
                    <a:pt x="22280" y="13944"/>
                  </a:lnTo>
                  <a:lnTo>
                    <a:pt x="19575" y="15722"/>
                  </a:lnTo>
                  <a:lnTo>
                    <a:pt x="59560" y="15722"/>
                  </a:lnTo>
                  <a:lnTo>
                    <a:pt x="57218" y="11722"/>
                  </a:lnTo>
                  <a:lnTo>
                    <a:pt x="50923" y="5981"/>
                  </a:lnTo>
                  <a:lnTo>
                    <a:pt x="33571" y="5981"/>
                  </a:lnTo>
                  <a:lnTo>
                    <a:pt x="31500" y="5346"/>
                  </a:lnTo>
                  <a:close/>
                </a:path>
                <a:path w="60960" h="49530">
                  <a:moveTo>
                    <a:pt x="41800" y="0"/>
                  </a:moveTo>
                  <a:lnTo>
                    <a:pt x="35730" y="4330"/>
                  </a:lnTo>
                  <a:lnTo>
                    <a:pt x="34675" y="5118"/>
                  </a:lnTo>
                  <a:lnTo>
                    <a:pt x="33571" y="5981"/>
                  </a:lnTo>
                  <a:lnTo>
                    <a:pt x="50923" y="5981"/>
                  </a:lnTo>
                  <a:lnTo>
                    <a:pt x="49712" y="4876"/>
                  </a:lnTo>
                  <a:lnTo>
                    <a:pt x="41800" y="0"/>
                  </a:lnTo>
                  <a:close/>
                </a:path>
              </a:pathLst>
            </a:custGeom>
            <a:solidFill>
              <a:srgbClr val="F2D21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object 15">
              <a:extLst>
                <a:ext uri="{FF2B5EF4-FFF2-40B4-BE49-F238E27FC236}">
                  <a16:creationId xmlns:a16="http://schemas.microsoft.com/office/drawing/2014/main" id="{5FBD2410-DB8F-E34C-A14B-CF1B49151405}"/>
                </a:ext>
              </a:extLst>
            </p:cNvPr>
            <p:cNvSpPr/>
            <p:nvPr userDrawn="1"/>
          </p:nvSpPr>
          <p:spPr>
            <a:xfrm>
              <a:off x="3684292" y="985701"/>
              <a:ext cx="285750" cy="131445"/>
            </a:xfrm>
            <a:custGeom>
              <a:avLst/>
              <a:gdLst/>
              <a:ahLst/>
              <a:cxnLst/>
              <a:rect l="l" t="t" r="r" b="b"/>
              <a:pathLst>
                <a:path w="285750" h="131444">
                  <a:moveTo>
                    <a:pt x="261019" y="0"/>
                  </a:moveTo>
                  <a:lnTo>
                    <a:pt x="217481" y="16801"/>
                  </a:lnTo>
                  <a:lnTo>
                    <a:pt x="173836" y="34175"/>
                  </a:lnTo>
                  <a:lnTo>
                    <a:pt x="130326" y="52257"/>
                  </a:lnTo>
                  <a:lnTo>
                    <a:pt x="87195" y="71183"/>
                  </a:lnTo>
                  <a:lnTo>
                    <a:pt x="44687" y="91091"/>
                  </a:lnTo>
                  <a:lnTo>
                    <a:pt x="3044" y="112115"/>
                  </a:lnTo>
                  <a:lnTo>
                    <a:pt x="0" y="117875"/>
                  </a:lnTo>
                  <a:lnTo>
                    <a:pt x="4398" y="124821"/>
                  </a:lnTo>
                  <a:lnTo>
                    <a:pt x="12447" y="130110"/>
                  </a:lnTo>
                  <a:lnTo>
                    <a:pt x="20354" y="130898"/>
                  </a:lnTo>
                  <a:lnTo>
                    <a:pt x="64260" y="114374"/>
                  </a:lnTo>
                  <a:lnTo>
                    <a:pt x="108119" y="97143"/>
                  </a:lnTo>
                  <a:lnTo>
                    <a:pt x="151837" y="79273"/>
                  </a:lnTo>
                  <a:lnTo>
                    <a:pt x="195317" y="60831"/>
                  </a:lnTo>
                  <a:lnTo>
                    <a:pt x="238466" y="41886"/>
                  </a:lnTo>
                  <a:lnTo>
                    <a:pt x="281186" y="22504"/>
                  </a:lnTo>
                  <a:lnTo>
                    <a:pt x="285299" y="15769"/>
                  </a:lnTo>
                  <a:lnTo>
                    <a:pt x="280423" y="7299"/>
                  </a:lnTo>
                  <a:lnTo>
                    <a:pt x="270887" y="805"/>
                  </a:lnTo>
                  <a:lnTo>
                    <a:pt x="261019" y="0"/>
                  </a:lnTo>
                  <a:close/>
                </a:path>
              </a:pathLst>
            </a:custGeom>
            <a:solidFill>
              <a:srgbClr val="F2D21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8" name="object 16">
              <a:extLst>
                <a:ext uri="{FF2B5EF4-FFF2-40B4-BE49-F238E27FC236}">
                  <a16:creationId xmlns:a16="http://schemas.microsoft.com/office/drawing/2014/main" id="{6EF07B0F-B8CC-7249-B812-EF98C5B08072}"/>
                </a:ext>
              </a:extLst>
            </p:cNvPr>
            <p:cNvSpPr/>
            <p:nvPr userDrawn="1"/>
          </p:nvSpPr>
          <p:spPr>
            <a:xfrm>
              <a:off x="4093161" y="933777"/>
              <a:ext cx="62865" cy="43180"/>
            </a:xfrm>
            <a:custGeom>
              <a:avLst/>
              <a:gdLst/>
              <a:ahLst/>
              <a:cxnLst/>
              <a:rect l="l" t="t" r="r" b="b"/>
              <a:pathLst>
                <a:path w="62864" h="43180">
                  <a:moveTo>
                    <a:pt x="40843" y="0"/>
                  </a:moveTo>
                  <a:lnTo>
                    <a:pt x="37007" y="431"/>
                  </a:lnTo>
                  <a:lnTo>
                    <a:pt x="34277" y="990"/>
                  </a:lnTo>
                  <a:lnTo>
                    <a:pt x="29019" y="5041"/>
                  </a:lnTo>
                  <a:lnTo>
                    <a:pt x="28003" y="7302"/>
                  </a:lnTo>
                  <a:lnTo>
                    <a:pt x="19646" y="12319"/>
                  </a:lnTo>
                  <a:lnTo>
                    <a:pt x="11531" y="14503"/>
                  </a:lnTo>
                  <a:lnTo>
                    <a:pt x="0" y="19875"/>
                  </a:lnTo>
                  <a:lnTo>
                    <a:pt x="6362" y="27813"/>
                  </a:lnTo>
                  <a:lnTo>
                    <a:pt x="12382" y="30467"/>
                  </a:lnTo>
                  <a:lnTo>
                    <a:pt x="14719" y="35915"/>
                  </a:lnTo>
                  <a:lnTo>
                    <a:pt x="21234" y="41325"/>
                  </a:lnTo>
                  <a:lnTo>
                    <a:pt x="27254" y="42100"/>
                  </a:lnTo>
                  <a:lnTo>
                    <a:pt x="25488" y="42138"/>
                  </a:lnTo>
                  <a:lnTo>
                    <a:pt x="24866" y="42227"/>
                  </a:lnTo>
                  <a:lnTo>
                    <a:pt x="32372" y="42710"/>
                  </a:lnTo>
                  <a:lnTo>
                    <a:pt x="35128" y="42214"/>
                  </a:lnTo>
                  <a:lnTo>
                    <a:pt x="39611" y="39725"/>
                  </a:lnTo>
                  <a:lnTo>
                    <a:pt x="41821" y="37376"/>
                  </a:lnTo>
                  <a:lnTo>
                    <a:pt x="53568" y="27673"/>
                  </a:lnTo>
                  <a:lnTo>
                    <a:pt x="58610" y="23964"/>
                  </a:lnTo>
                  <a:lnTo>
                    <a:pt x="62590" y="16119"/>
                  </a:lnTo>
                  <a:lnTo>
                    <a:pt x="58246" y="8048"/>
                  </a:lnTo>
                  <a:lnTo>
                    <a:pt x="49643" y="1944"/>
                  </a:lnTo>
                  <a:lnTo>
                    <a:pt x="40843" y="0"/>
                  </a:lnTo>
                  <a:close/>
                </a:path>
              </a:pathLst>
            </a:custGeom>
            <a:solidFill>
              <a:srgbClr val="F2D21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9" name="object 17">
              <a:extLst>
                <a:ext uri="{FF2B5EF4-FFF2-40B4-BE49-F238E27FC236}">
                  <a16:creationId xmlns:a16="http://schemas.microsoft.com/office/drawing/2014/main" id="{DCC8F4E6-C4F6-674C-A896-D2E6F7828063}"/>
                </a:ext>
              </a:extLst>
            </p:cNvPr>
            <p:cNvSpPr/>
            <p:nvPr userDrawn="1"/>
          </p:nvSpPr>
          <p:spPr>
            <a:xfrm>
              <a:off x="4278390" y="481743"/>
              <a:ext cx="97155" cy="56515"/>
            </a:xfrm>
            <a:custGeom>
              <a:avLst/>
              <a:gdLst/>
              <a:ahLst/>
              <a:cxnLst/>
              <a:rect l="l" t="t" r="r" b="b"/>
              <a:pathLst>
                <a:path w="97154" h="56515">
                  <a:moveTo>
                    <a:pt x="78955" y="0"/>
                  </a:moveTo>
                  <a:lnTo>
                    <a:pt x="59881" y="3545"/>
                  </a:lnTo>
                  <a:lnTo>
                    <a:pt x="41221" y="10074"/>
                  </a:lnTo>
                  <a:lnTo>
                    <a:pt x="5181" y="25844"/>
                  </a:lnTo>
                  <a:lnTo>
                    <a:pt x="0" y="27978"/>
                  </a:lnTo>
                  <a:lnTo>
                    <a:pt x="3251" y="34277"/>
                  </a:lnTo>
                  <a:lnTo>
                    <a:pt x="8648" y="39141"/>
                  </a:lnTo>
                  <a:lnTo>
                    <a:pt x="8013" y="39535"/>
                  </a:lnTo>
                  <a:lnTo>
                    <a:pt x="7327" y="39890"/>
                  </a:lnTo>
                  <a:lnTo>
                    <a:pt x="6692" y="40297"/>
                  </a:lnTo>
                  <a:lnTo>
                    <a:pt x="4504" y="45479"/>
                  </a:lnTo>
                  <a:lnTo>
                    <a:pt x="8429" y="51371"/>
                  </a:lnTo>
                  <a:lnTo>
                    <a:pt x="15254" y="55720"/>
                  </a:lnTo>
                  <a:lnTo>
                    <a:pt x="21767" y="56273"/>
                  </a:lnTo>
                  <a:lnTo>
                    <a:pt x="38955" y="49853"/>
                  </a:lnTo>
                  <a:lnTo>
                    <a:pt x="56273" y="43002"/>
                  </a:lnTo>
                  <a:lnTo>
                    <a:pt x="72563" y="34503"/>
                  </a:lnTo>
                  <a:lnTo>
                    <a:pt x="86664" y="23139"/>
                  </a:lnTo>
                  <a:lnTo>
                    <a:pt x="89776" y="21374"/>
                  </a:lnTo>
                  <a:lnTo>
                    <a:pt x="92786" y="19443"/>
                  </a:lnTo>
                  <a:lnTo>
                    <a:pt x="95592" y="17208"/>
                  </a:lnTo>
                  <a:lnTo>
                    <a:pt x="96642" y="12076"/>
                  </a:lnTo>
                  <a:lnTo>
                    <a:pt x="91708" y="6337"/>
                  </a:lnTo>
                  <a:lnTo>
                    <a:pt x="84557" y="1731"/>
                  </a:lnTo>
                  <a:lnTo>
                    <a:pt x="78955" y="0"/>
                  </a:lnTo>
                  <a:close/>
                </a:path>
              </a:pathLst>
            </a:custGeom>
            <a:solidFill>
              <a:srgbClr val="F2D21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0" name="object 18">
              <a:extLst>
                <a:ext uri="{FF2B5EF4-FFF2-40B4-BE49-F238E27FC236}">
                  <a16:creationId xmlns:a16="http://schemas.microsoft.com/office/drawing/2014/main" id="{546132CF-E401-D14B-A68B-75A5F6FA37D5}"/>
                </a:ext>
              </a:extLst>
            </p:cNvPr>
            <p:cNvSpPr/>
            <p:nvPr userDrawn="1"/>
          </p:nvSpPr>
          <p:spPr>
            <a:xfrm>
              <a:off x="4193932" y="328916"/>
              <a:ext cx="99945" cy="11745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1" name="object 19">
              <a:extLst>
                <a:ext uri="{FF2B5EF4-FFF2-40B4-BE49-F238E27FC236}">
                  <a16:creationId xmlns:a16="http://schemas.microsoft.com/office/drawing/2014/main" id="{ACB6933E-30CB-B844-B64D-8261B5003052}"/>
                </a:ext>
              </a:extLst>
            </p:cNvPr>
            <p:cNvSpPr/>
            <p:nvPr userDrawn="1"/>
          </p:nvSpPr>
          <p:spPr>
            <a:xfrm>
              <a:off x="4082817" y="196015"/>
              <a:ext cx="45720" cy="167005"/>
            </a:xfrm>
            <a:custGeom>
              <a:avLst/>
              <a:gdLst/>
              <a:ahLst/>
              <a:cxnLst/>
              <a:rect l="l" t="t" r="r" b="b"/>
              <a:pathLst>
                <a:path w="45720" h="167004">
                  <a:moveTo>
                    <a:pt x="21542" y="0"/>
                  </a:moveTo>
                  <a:lnTo>
                    <a:pt x="17589" y="3896"/>
                  </a:lnTo>
                  <a:lnTo>
                    <a:pt x="12185" y="31720"/>
                  </a:lnTo>
                  <a:lnTo>
                    <a:pt x="5713" y="60137"/>
                  </a:lnTo>
                  <a:lnTo>
                    <a:pt x="782" y="88637"/>
                  </a:lnTo>
                  <a:lnTo>
                    <a:pt x="0" y="116711"/>
                  </a:lnTo>
                  <a:lnTo>
                    <a:pt x="165" y="118895"/>
                  </a:lnTo>
                  <a:lnTo>
                    <a:pt x="2806" y="122045"/>
                  </a:lnTo>
                  <a:lnTo>
                    <a:pt x="5981" y="124470"/>
                  </a:lnTo>
                  <a:lnTo>
                    <a:pt x="4848" y="132053"/>
                  </a:lnTo>
                  <a:lnTo>
                    <a:pt x="3548" y="139545"/>
                  </a:lnTo>
                  <a:lnTo>
                    <a:pt x="2025" y="146894"/>
                  </a:lnTo>
                  <a:lnTo>
                    <a:pt x="228" y="154049"/>
                  </a:lnTo>
                  <a:lnTo>
                    <a:pt x="1538" y="159019"/>
                  </a:lnTo>
                  <a:lnTo>
                    <a:pt x="6284" y="163901"/>
                  </a:lnTo>
                  <a:lnTo>
                    <a:pt x="12124" y="166625"/>
                  </a:lnTo>
                  <a:lnTo>
                    <a:pt x="16713" y="165123"/>
                  </a:lnTo>
                  <a:lnTo>
                    <a:pt x="39137" y="116304"/>
                  </a:lnTo>
                  <a:lnTo>
                    <a:pt x="45588" y="65336"/>
                  </a:lnTo>
                  <a:lnTo>
                    <a:pt x="43904" y="49454"/>
                  </a:lnTo>
                  <a:lnTo>
                    <a:pt x="37820" y="34605"/>
                  </a:lnTo>
                  <a:lnTo>
                    <a:pt x="38569" y="27493"/>
                  </a:lnTo>
                  <a:lnTo>
                    <a:pt x="39052" y="20419"/>
                  </a:lnTo>
                  <a:lnTo>
                    <a:pt x="38925" y="13498"/>
                  </a:lnTo>
                  <a:lnTo>
                    <a:pt x="35750" y="7436"/>
                  </a:lnTo>
                  <a:lnTo>
                    <a:pt x="28776" y="2058"/>
                  </a:lnTo>
                  <a:lnTo>
                    <a:pt x="21542" y="0"/>
                  </a:lnTo>
                  <a:close/>
                </a:path>
              </a:pathLst>
            </a:custGeom>
            <a:solidFill>
              <a:srgbClr val="F2D21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Tree>
    <p:extLst>
      <p:ext uri="{BB962C8B-B14F-4D97-AF65-F5344CB8AC3E}">
        <p14:creationId xmlns:p14="http://schemas.microsoft.com/office/powerpoint/2010/main" val="1455958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eeting objectives">
    <p:spTree>
      <p:nvGrpSpPr>
        <p:cNvPr id="1" name=""/>
        <p:cNvGrpSpPr/>
        <p:nvPr/>
      </p:nvGrpSpPr>
      <p:grpSpPr>
        <a:xfrm>
          <a:off x="0" y="0"/>
          <a:ext cx="0" cy="0"/>
          <a:chOff x="0" y="0"/>
          <a:chExt cx="0" cy="0"/>
        </a:xfrm>
      </p:grpSpPr>
      <p:sp>
        <p:nvSpPr>
          <p:cNvPr id="7" name="Text Placeholder 12">
            <a:extLst>
              <a:ext uri="{FF2B5EF4-FFF2-40B4-BE49-F238E27FC236}">
                <a16:creationId xmlns:a16="http://schemas.microsoft.com/office/drawing/2014/main" id="{9842AA8D-DBB2-4649-BF01-DE0D66AECC16}"/>
              </a:ext>
            </a:extLst>
          </p:cNvPr>
          <p:cNvSpPr>
            <a:spLocks noGrp="1" noChangeAspect="1"/>
          </p:cNvSpPr>
          <p:nvPr>
            <p:ph type="body" sz="quarter" idx="10" hasCustomPrompt="1"/>
          </p:nvPr>
        </p:nvSpPr>
        <p:spPr>
          <a:xfrm>
            <a:off x="756000" y="6264000"/>
            <a:ext cx="3358800" cy="238760"/>
          </a:xfrm>
          <a:prstGeom prst="rect">
            <a:avLst/>
          </a:prstGeom>
        </p:spPr>
        <p:txBody>
          <a:bodyPr/>
          <a:lstStyle>
            <a:lvl1pPr>
              <a:defRPr sz="1400"/>
            </a:lvl1pPr>
            <a:lvl2pPr>
              <a:defRPr sz="1400"/>
            </a:lvl2pPr>
            <a:lvl3pPr>
              <a:defRPr sz="1400"/>
            </a:lvl3pPr>
            <a:lvl4pPr>
              <a:defRPr sz="1400"/>
            </a:lvl4pPr>
            <a:lvl5pPr>
              <a:defRPr sz="1400"/>
            </a:lvl5pPr>
          </a:lstStyle>
          <a:p>
            <a:pPr marL="12700">
              <a:lnSpc>
                <a:spcPct val="100000"/>
              </a:lnSpc>
              <a:spcBef>
                <a:spcPts val="100"/>
              </a:spcBef>
            </a:pPr>
            <a:r>
              <a:rPr lang="en-GB" sz="1400">
                <a:latin typeface="+mn-lt"/>
                <a:cs typeface="Calibri"/>
              </a:rPr>
              <a:t>1 | Anglian </a:t>
            </a:r>
            <a:r>
              <a:rPr lang="en-GB" sz="1400" spc="-20">
                <a:latin typeface="+mn-lt"/>
                <a:cs typeface="Calibri"/>
              </a:rPr>
              <a:t>Water </a:t>
            </a:r>
            <a:r>
              <a:rPr lang="en-GB" sz="1400" spc="-5">
                <a:latin typeface="+mn-lt"/>
                <a:cs typeface="Calibri"/>
              </a:rPr>
              <a:t>Our</a:t>
            </a:r>
            <a:r>
              <a:rPr lang="en-GB" sz="1400" spc="-40">
                <a:latin typeface="+mn-lt"/>
                <a:cs typeface="Calibri"/>
              </a:rPr>
              <a:t> </a:t>
            </a:r>
            <a:r>
              <a:rPr lang="en-GB" sz="1400" spc="-10">
                <a:latin typeface="+mn-lt"/>
                <a:cs typeface="Calibri"/>
              </a:rPr>
              <a:t>Presentations</a:t>
            </a:r>
            <a:endParaRPr lang="en-GB" sz="1400">
              <a:latin typeface="+mn-lt"/>
              <a:cs typeface="Calibri"/>
            </a:endParaRPr>
          </a:p>
        </p:txBody>
      </p:sp>
      <p:sp>
        <p:nvSpPr>
          <p:cNvPr id="5" name="object 3">
            <a:extLst>
              <a:ext uri="{FF2B5EF4-FFF2-40B4-BE49-F238E27FC236}">
                <a16:creationId xmlns:a16="http://schemas.microsoft.com/office/drawing/2014/main" id="{280D0ADB-D0C8-2D49-BB41-20EC51B3367A}"/>
              </a:ext>
            </a:extLst>
          </p:cNvPr>
          <p:cNvSpPr txBox="1">
            <a:spLocks noGrp="1"/>
          </p:cNvSpPr>
          <p:nvPr>
            <p:ph type="title" hasCustomPrompt="1"/>
          </p:nvPr>
        </p:nvSpPr>
        <p:spPr>
          <a:xfrm>
            <a:off x="851300" y="660799"/>
            <a:ext cx="7606900" cy="936154"/>
          </a:xfrm>
          <a:prstGeom prst="rect">
            <a:avLst/>
          </a:prstGeom>
        </p:spPr>
        <p:txBody>
          <a:bodyPr vert="horz" wrap="square" lIns="0" tIns="12700" rIns="0" bIns="0" rtlCol="0">
            <a:spAutoFit/>
          </a:bodyPr>
          <a:lstStyle>
            <a:lvl1pPr>
              <a:defRPr sz="6000" b="1" i="0">
                <a:latin typeface="Calibri" panose="020F0502020204030204" pitchFamily="34" charset="0"/>
                <a:cs typeface="Calibri" panose="020F0502020204030204" pitchFamily="34" charset="0"/>
              </a:defRPr>
            </a:lvl1pPr>
          </a:lstStyle>
          <a:p>
            <a:pPr marL="12700">
              <a:lnSpc>
                <a:spcPct val="100000"/>
              </a:lnSpc>
              <a:spcBef>
                <a:spcPts val="100"/>
              </a:spcBef>
            </a:pPr>
            <a:r>
              <a:rPr lang="en-GB"/>
              <a:t>Meeting objectives</a:t>
            </a:r>
            <a:endParaRPr spc="-5"/>
          </a:p>
        </p:txBody>
      </p:sp>
      <p:sp>
        <p:nvSpPr>
          <p:cNvPr id="6" name="Holder 3">
            <a:extLst>
              <a:ext uri="{FF2B5EF4-FFF2-40B4-BE49-F238E27FC236}">
                <a16:creationId xmlns:a16="http://schemas.microsoft.com/office/drawing/2014/main" id="{CA7EA651-7B4D-2F4A-BF15-B365F6DA552A}"/>
              </a:ext>
            </a:extLst>
          </p:cNvPr>
          <p:cNvSpPr>
            <a:spLocks noGrp="1"/>
          </p:cNvSpPr>
          <p:nvPr>
            <p:ph type="body" idx="1" hasCustomPrompt="1"/>
          </p:nvPr>
        </p:nvSpPr>
        <p:spPr>
          <a:xfrm>
            <a:off x="851301" y="2065977"/>
            <a:ext cx="9283300" cy="3345013"/>
          </a:xfrm>
          <a:prstGeom prst="rect">
            <a:avLst/>
          </a:prstGeom>
        </p:spPr>
        <p:txBody>
          <a:bodyPr lIns="0" tIns="0" rIns="0" bIns="0"/>
          <a:lstStyle>
            <a:lvl1pPr marL="266700" indent="-266700">
              <a:buFont typeface="Arial" panose="020B0604020202020204" pitchFamily="34" charset="0"/>
              <a:buChar char="•"/>
              <a:tabLst/>
              <a:defRPr sz="3200"/>
            </a:lvl1pPr>
          </a:lstStyle>
          <a:p>
            <a:r>
              <a:rPr lang="en-GB" err="1"/>
              <a:t>xxxxxxxxxxxxxxxxxxxxxxxxxxxx</a:t>
            </a:r>
            <a:endParaRPr lang="en-GB"/>
          </a:p>
          <a:p>
            <a:r>
              <a:rPr lang="en-GB" err="1"/>
              <a:t>xxxxxxxxxxxxxxxxxxxxxxxxxxxx</a:t>
            </a:r>
            <a:endParaRPr lang="en-GB"/>
          </a:p>
          <a:p>
            <a:r>
              <a:rPr lang="en-GB" err="1"/>
              <a:t>xxxxxxxxxxxxxxxxxxxxxxxxxxxx</a:t>
            </a:r>
            <a:endParaRPr lang="en-GB"/>
          </a:p>
          <a:p>
            <a:r>
              <a:rPr lang="en-GB" err="1"/>
              <a:t>xxxxxxxxxxxxxxxxxxxxxxxxxxxx</a:t>
            </a:r>
            <a:endParaRPr lang="en-GB"/>
          </a:p>
          <a:p>
            <a:r>
              <a:rPr lang="en-GB" err="1"/>
              <a:t>xxxxxxxxxxxxxxxxxxxxxxxxxxxx</a:t>
            </a:r>
            <a:endParaRPr lang="en-GB"/>
          </a:p>
          <a:p>
            <a:r>
              <a:rPr lang="en-GB" err="1"/>
              <a:t>xxxxxxxxxxxxxxxxxxxxxxxxxxxx</a:t>
            </a:r>
            <a:endParaRPr lang="en-GB"/>
          </a:p>
          <a:p>
            <a:endParaRPr/>
          </a:p>
        </p:txBody>
      </p:sp>
    </p:spTree>
    <p:extLst>
      <p:ext uri="{BB962C8B-B14F-4D97-AF65-F5344CB8AC3E}">
        <p14:creationId xmlns:p14="http://schemas.microsoft.com/office/powerpoint/2010/main" val="1477457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efore we begin">
    <p:spTree>
      <p:nvGrpSpPr>
        <p:cNvPr id="1" name=""/>
        <p:cNvGrpSpPr/>
        <p:nvPr/>
      </p:nvGrpSpPr>
      <p:grpSpPr>
        <a:xfrm>
          <a:off x="0" y="0"/>
          <a:ext cx="0" cy="0"/>
          <a:chOff x="0" y="0"/>
          <a:chExt cx="0" cy="0"/>
        </a:xfrm>
      </p:grpSpPr>
      <p:sp>
        <p:nvSpPr>
          <p:cNvPr id="7" name="Text Placeholder 12">
            <a:extLst>
              <a:ext uri="{FF2B5EF4-FFF2-40B4-BE49-F238E27FC236}">
                <a16:creationId xmlns:a16="http://schemas.microsoft.com/office/drawing/2014/main" id="{46851090-83A8-4F42-BC33-3213CD1A3C5C}"/>
              </a:ext>
            </a:extLst>
          </p:cNvPr>
          <p:cNvSpPr>
            <a:spLocks noGrp="1" noChangeAspect="1"/>
          </p:cNvSpPr>
          <p:nvPr>
            <p:ph type="body" sz="quarter" idx="10" hasCustomPrompt="1"/>
          </p:nvPr>
        </p:nvSpPr>
        <p:spPr>
          <a:xfrm>
            <a:off x="756000" y="6264000"/>
            <a:ext cx="3358800" cy="238760"/>
          </a:xfrm>
          <a:prstGeom prst="rect">
            <a:avLst/>
          </a:prstGeom>
        </p:spPr>
        <p:txBody>
          <a:bodyPr/>
          <a:lstStyle>
            <a:lvl1pPr>
              <a:defRPr sz="1400"/>
            </a:lvl1pPr>
            <a:lvl2pPr>
              <a:defRPr sz="1400"/>
            </a:lvl2pPr>
            <a:lvl3pPr>
              <a:defRPr sz="1400"/>
            </a:lvl3pPr>
            <a:lvl4pPr>
              <a:defRPr sz="1400"/>
            </a:lvl4pPr>
            <a:lvl5pPr>
              <a:defRPr sz="1400"/>
            </a:lvl5pPr>
          </a:lstStyle>
          <a:p>
            <a:pPr marL="12700">
              <a:lnSpc>
                <a:spcPct val="100000"/>
              </a:lnSpc>
              <a:spcBef>
                <a:spcPts val="100"/>
              </a:spcBef>
            </a:pPr>
            <a:r>
              <a:rPr lang="en-GB" sz="1400">
                <a:latin typeface="+mn-lt"/>
                <a:cs typeface="Calibri"/>
              </a:rPr>
              <a:t>1 | Anglian </a:t>
            </a:r>
            <a:r>
              <a:rPr lang="en-GB" sz="1400" spc="-20">
                <a:latin typeface="+mn-lt"/>
                <a:cs typeface="Calibri"/>
              </a:rPr>
              <a:t>Water </a:t>
            </a:r>
            <a:r>
              <a:rPr lang="en-GB" sz="1400" spc="-5">
                <a:latin typeface="+mn-lt"/>
                <a:cs typeface="Calibri"/>
              </a:rPr>
              <a:t>Our</a:t>
            </a:r>
            <a:r>
              <a:rPr lang="en-GB" sz="1400" spc="-40">
                <a:latin typeface="+mn-lt"/>
                <a:cs typeface="Calibri"/>
              </a:rPr>
              <a:t> </a:t>
            </a:r>
            <a:r>
              <a:rPr lang="en-GB" sz="1400" spc="-10">
                <a:latin typeface="+mn-lt"/>
                <a:cs typeface="Calibri"/>
              </a:rPr>
              <a:t>Presentations</a:t>
            </a:r>
            <a:endParaRPr lang="en-GB" sz="1400">
              <a:latin typeface="+mn-lt"/>
              <a:cs typeface="Calibri"/>
            </a:endParaRPr>
          </a:p>
        </p:txBody>
      </p:sp>
      <p:sp>
        <p:nvSpPr>
          <p:cNvPr id="44" name="object 3">
            <a:extLst>
              <a:ext uri="{FF2B5EF4-FFF2-40B4-BE49-F238E27FC236}">
                <a16:creationId xmlns:a16="http://schemas.microsoft.com/office/drawing/2014/main" id="{AAABF44D-7CC1-4749-B4E9-F0E67EF6B74B}"/>
              </a:ext>
            </a:extLst>
          </p:cNvPr>
          <p:cNvSpPr/>
          <p:nvPr userDrawn="1"/>
        </p:nvSpPr>
        <p:spPr>
          <a:xfrm>
            <a:off x="3241034" y="2295987"/>
            <a:ext cx="471805" cy="368300"/>
          </a:xfrm>
          <a:custGeom>
            <a:avLst/>
            <a:gdLst/>
            <a:ahLst/>
            <a:cxnLst/>
            <a:rect l="l" t="t" r="r" b="b"/>
            <a:pathLst>
              <a:path w="471804" h="368300">
                <a:moveTo>
                  <a:pt x="250305" y="210245"/>
                </a:moveTo>
                <a:lnTo>
                  <a:pt x="220803" y="219471"/>
                </a:lnTo>
                <a:lnTo>
                  <a:pt x="196380" y="240773"/>
                </a:lnTo>
                <a:lnTo>
                  <a:pt x="191808" y="246792"/>
                </a:lnTo>
                <a:lnTo>
                  <a:pt x="191719" y="258057"/>
                </a:lnTo>
                <a:lnTo>
                  <a:pt x="197180" y="263594"/>
                </a:lnTo>
                <a:lnTo>
                  <a:pt x="218543" y="277147"/>
                </a:lnTo>
                <a:lnTo>
                  <a:pt x="245022" y="284611"/>
                </a:lnTo>
                <a:lnTo>
                  <a:pt x="272895" y="289635"/>
                </a:lnTo>
                <a:lnTo>
                  <a:pt x="298437" y="295865"/>
                </a:lnTo>
                <a:lnTo>
                  <a:pt x="355363" y="321829"/>
                </a:lnTo>
                <a:lnTo>
                  <a:pt x="408051" y="355593"/>
                </a:lnTo>
                <a:lnTo>
                  <a:pt x="413219" y="359238"/>
                </a:lnTo>
                <a:lnTo>
                  <a:pt x="419023" y="360953"/>
                </a:lnTo>
                <a:lnTo>
                  <a:pt x="424954" y="361410"/>
                </a:lnTo>
                <a:lnTo>
                  <a:pt x="437656" y="367937"/>
                </a:lnTo>
                <a:lnTo>
                  <a:pt x="452982" y="364736"/>
                </a:lnTo>
                <a:lnTo>
                  <a:pt x="464990" y="354264"/>
                </a:lnTo>
                <a:lnTo>
                  <a:pt x="467741" y="338982"/>
                </a:lnTo>
                <a:lnTo>
                  <a:pt x="471305" y="330103"/>
                </a:lnTo>
                <a:lnTo>
                  <a:pt x="471663" y="320808"/>
                </a:lnTo>
                <a:lnTo>
                  <a:pt x="468199" y="311523"/>
                </a:lnTo>
                <a:lnTo>
                  <a:pt x="460298" y="302685"/>
                </a:lnTo>
                <a:lnTo>
                  <a:pt x="459867" y="302342"/>
                </a:lnTo>
                <a:lnTo>
                  <a:pt x="449310" y="251862"/>
                </a:lnTo>
                <a:lnTo>
                  <a:pt x="441455" y="220008"/>
                </a:lnTo>
                <a:lnTo>
                  <a:pt x="381000" y="220008"/>
                </a:lnTo>
                <a:lnTo>
                  <a:pt x="380719" y="219589"/>
                </a:lnTo>
                <a:lnTo>
                  <a:pt x="318185" y="219589"/>
                </a:lnTo>
                <a:lnTo>
                  <a:pt x="283296" y="210987"/>
                </a:lnTo>
                <a:lnTo>
                  <a:pt x="250305" y="210245"/>
                </a:lnTo>
                <a:close/>
              </a:path>
              <a:path w="471804" h="368300">
                <a:moveTo>
                  <a:pt x="387172" y="101100"/>
                </a:moveTo>
                <a:lnTo>
                  <a:pt x="373567" y="103928"/>
                </a:lnTo>
                <a:lnTo>
                  <a:pt x="362976" y="113356"/>
                </a:lnTo>
                <a:lnTo>
                  <a:pt x="361048" y="126358"/>
                </a:lnTo>
                <a:lnTo>
                  <a:pt x="363653" y="137891"/>
                </a:lnTo>
                <a:lnTo>
                  <a:pt x="366440" y="150029"/>
                </a:lnTo>
                <a:lnTo>
                  <a:pt x="371767" y="172840"/>
                </a:lnTo>
                <a:lnTo>
                  <a:pt x="373888" y="184627"/>
                </a:lnTo>
                <a:lnTo>
                  <a:pt x="376059" y="196419"/>
                </a:lnTo>
                <a:lnTo>
                  <a:pt x="378392" y="208214"/>
                </a:lnTo>
                <a:lnTo>
                  <a:pt x="381000" y="220008"/>
                </a:lnTo>
                <a:lnTo>
                  <a:pt x="441455" y="220008"/>
                </a:lnTo>
                <a:lnTo>
                  <a:pt x="436840" y="201293"/>
                </a:lnTo>
                <a:lnTo>
                  <a:pt x="420453" y="152636"/>
                </a:lnTo>
                <a:lnTo>
                  <a:pt x="398145" y="107892"/>
                </a:lnTo>
                <a:lnTo>
                  <a:pt x="387172" y="101100"/>
                </a:lnTo>
                <a:close/>
              </a:path>
              <a:path w="471804" h="368300">
                <a:moveTo>
                  <a:pt x="77861" y="0"/>
                </a:moveTo>
                <a:lnTo>
                  <a:pt x="35332" y="4993"/>
                </a:lnTo>
                <a:lnTo>
                  <a:pt x="1117" y="26181"/>
                </a:lnTo>
                <a:lnTo>
                  <a:pt x="0" y="27387"/>
                </a:lnTo>
                <a:lnTo>
                  <a:pt x="279" y="28860"/>
                </a:lnTo>
                <a:lnTo>
                  <a:pt x="1765" y="29521"/>
                </a:lnTo>
                <a:lnTo>
                  <a:pt x="21310" y="35431"/>
                </a:lnTo>
                <a:lnTo>
                  <a:pt x="41622" y="37723"/>
                </a:lnTo>
                <a:lnTo>
                  <a:pt x="62285" y="38641"/>
                </a:lnTo>
                <a:lnTo>
                  <a:pt x="82880" y="40430"/>
                </a:lnTo>
                <a:lnTo>
                  <a:pt x="147435" y="57654"/>
                </a:lnTo>
                <a:lnTo>
                  <a:pt x="206095" y="89566"/>
                </a:lnTo>
                <a:lnTo>
                  <a:pt x="240590" y="118253"/>
                </a:lnTo>
                <a:lnTo>
                  <a:pt x="269446" y="150029"/>
                </a:lnTo>
                <a:lnTo>
                  <a:pt x="294649" y="184080"/>
                </a:lnTo>
                <a:lnTo>
                  <a:pt x="318185" y="219589"/>
                </a:lnTo>
                <a:lnTo>
                  <a:pt x="380719" y="219589"/>
                </a:lnTo>
                <a:lnTo>
                  <a:pt x="364002" y="194649"/>
                </a:lnTo>
                <a:lnTo>
                  <a:pt x="347430" y="168954"/>
                </a:lnTo>
                <a:lnTo>
                  <a:pt x="329940" y="143831"/>
                </a:lnTo>
                <a:lnTo>
                  <a:pt x="286087" y="96255"/>
                </a:lnTo>
                <a:lnTo>
                  <a:pt x="232578" y="53905"/>
                </a:lnTo>
                <a:lnTo>
                  <a:pt x="167071" y="20399"/>
                </a:lnTo>
                <a:lnTo>
                  <a:pt x="123508" y="6651"/>
                </a:lnTo>
                <a:lnTo>
                  <a:pt x="77861" y="0"/>
                </a:lnTo>
                <a:close/>
              </a:path>
            </a:pathLst>
          </a:custGeom>
          <a:solidFill>
            <a:srgbClr val="F2D21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5" name="object 4">
            <a:extLst>
              <a:ext uri="{FF2B5EF4-FFF2-40B4-BE49-F238E27FC236}">
                <a16:creationId xmlns:a16="http://schemas.microsoft.com/office/drawing/2014/main" id="{7624ED2F-E2E2-0349-860A-82C8B0C5F19C}"/>
              </a:ext>
            </a:extLst>
          </p:cNvPr>
          <p:cNvSpPr txBox="1"/>
          <p:nvPr userDrawn="1"/>
        </p:nvSpPr>
        <p:spPr>
          <a:xfrm>
            <a:off x="851300" y="1965500"/>
            <a:ext cx="4441190" cy="566822"/>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3600" b="1" i="0" u="none" strike="noStrike" kern="1200" cap="none" spc="-15" normalizeH="0" baseline="0" noProof="0">
                <a:ln>
                  <a:noFill/>
                </a:ln>
                <a:solidFill>
                  <a:srgbClr val="80207D"/>
                </a:solidFill>
                <a:effectLst/>
                <a:uLnTx/>
                <a:uFillTx/>
                <a:latin typeface="Calibri"/>
                <a:ea typeface="+mn-ea"/>
                <a:cs typeface="Calibri"/>
              </a:rPr>
              <a:t>Contracting</a:t>
            </a:r>
            <a:endParaRPr kumimoji="0" sz="3600" b="0" i="0" u="none" strike="noStrike" kern="1200" cap="none" spc="0" normalizeH="0" baseline="0" noProof="0">
              <a:ln>
                <a:noFill/>
              </a:ln>
              <a:solidFill>
                <a:prstClr val="black"/>
              </a:solidFill>
              <a:effectLst/>
              <a:uLnTx/>
              <a:uFillTx/>
              <a:latin typeface="Calibri"/>
              <a:ea typeface="+mn-ea"/>
              <a:cs typeface="Calibri"/>
            </a:endParaRPr>
          </a:p>
        </p:txBody>
      </p:sp>
      <p:sp>
        <p:nvSpPr>
          <p:cNvPr id="46" name="object 5">
            <a:extLst>
              <a:ext uri="{FF2B5EF4-FFF2-40B4-BE49-F238E27FC236}">
                <a16:creationId xmlns:a16="http://schemas.microsoft.com/office/drawing/2014/main" id="{58243C58-6D35-D749-9811-C6A88405101F}"/>
              </a:ext>
            </a:extLst>
          </p:cNvPr>
          <p:cNvSpPr txBox="1"/>
          <p:nvPr userDrawn="1"/>
        </p:nvSpPr>
        <p:spPr>
          <a:xfrm>
            <a:off x="8435032" y="2837359"/>
            <a:ext cx="2274570" cy="1186863"/>
          </a:xfrm>
          <a:prstGeom prst="rect">
            <a:avLst/>
          </a:prstGeom>
        </p:spPr>
        <p:txBody>
          <a:bodyPr vert="horz" wrap="square" lIns="0" tIns="16510" rIns="0" bIns="0" rtlCol="0">
            <a:spAutoFit/>
          </a:bodyPr>
          <a:lstStyle/>
          <a:p>
            <a:pPr marL="638175" marR="0" lvl="0" indent="0" algn="l" defTabSz="914400" rtl="0" eaLnBrk="1" fontAlgn="auto" latinLnBrk="0" hangingPunct="1">
              <a:lnSpc>
                <a:spcPts val="2615"/>
              </a:lnSpc>
              <a:spcBef>
                <a:spcPts val="130"/>
              </a:spcBef>
              <a:spcAft>
                <a:spcPts val="0"/>
              </a:spcAft>
              <a:buClrTx/>
              <a:buSzTx/>
              <a:buFontTx/>
              <a:buNone/>
              <a:tabLst/>
              <a:defRPr/>
            </a:pPr>
            <a:r>
              <a:rPr kumimoji="0" sz="2200" b="1" i="0" u="none" strike="noStrike" kern="1200" cap="none" spc="0" normalizeH="0" baseline="0" noProof="0">
                <a:ln>
                  <a:noFill/>
                </a:ln>
                <a:solidFill>
                  <a:prstClr val="black"/>
                </a:solidFill>
                <a:effectLst/>
                <a:uLnTx/>
                <a:uFillTx/>
                <a:latin typeface="Calibri"/>
                <a:ea typeface="+mn-ea"/>
                <a:cs typeface="Calibri"/>
              </a:rPr>
              <a:t>Practical</a:t>
            </a:r>
            <a:endParaRPr kumimoji="0" sz="2200" b="0" i="0" u="none" strike="noStrike" kern="1200" cap="none" spc="0" normalizeH="0" baseline="0" noProof="0">
              <a:ln>
                <a:noFill/>
              </a:ln>
              <a:solidFill>
                <a:prstClr val="black"/>
              </a:solidFill>
              <a:effectLst/>
              <a:uLnTx/>
              <a:uFillTx/>
              <a:latin typeface="Calibri"/>
              <a:ea typeface="+mn-ea"/>
              <a:cs typeface="Calibri"/>
            </a:endParaRPr>
          </a:p>
          <a:p>
            <a:pPr marL="12700" marR="5080" lvl="0" indent="-1270" algn="ctr" defTabSz="914400" rtl="0" eaLnBrk="1" fontAlgn="auto" latinLnBrk="0" hangingPunct="1">
              <a:lnSpc>
                <a:spcPts val="2190"/>
              </a:lnSpc>
              <a:spcBef>
                <a:spcPts val="25"/>
              </a:spcBef>
              <a:spcAft>
                <a:spcPts val="0"/>
              </a:spcAft>
              <a:buClrTx/>
              <a:buSzTx/>
              <a:buFontTx/>
              <a:buNone/>
              <a:tabLst/>
              <a:defRPr/>
            </a:pPr>
            <a:r>
              <a:rPr kumimoji="0" sz="1800" b="0" i="0" u="none" strike="noStrike" kern="1200" cap="none" spc="10" normalizeH="0" baseline="0" noProof="0">
                <a:ln>
                  <a:noFill/>
                </a:ln>
                <a:solidFill>
                  <a:prstClr val="black"/>
                </a:solidFill>
                <a:effectLst/>
                <a:uLnTx/>
                <a:uFillTx/>
                <a:latin typeface="Calibri"/>
                <a:ea typeface="+mn-ea"/>
                <a:cs typeface="Calibri"/>
              </a:rPr>
              <a:t>Timings / </a:t>
            </a:r>
            <a:r>
              <a:rPr kumimoji="0" sz="1800" b="0" i="0" u="none" strike="noStrike" kern="1200" cap="none" spc="0" normalizeH="0" baseline="0" noProof="0">
                <a:ln>
                  <a:noFill/>
                </a:ln>
                <a:solidFill>
                  <a:prstClr val="black"/>
                </a:solidFill>
                <a:effectLst/>
                <a:uLnTx/>
                <a:uFillTx/>
                <a:latin typeface="Calibri"/>
                <a:ea typeface="+mn-ea"/>
                <a:cs typeface="Calibri"/>
              </a:rPr>
              <a:t>logistics </a:t>
            </a:r>
            <a:r>
              <a:rPr kumimoji="0" sz="1800" b="0" i="0" u="none" strike="noStrike" kern="1200" cap="none" spc="10" normalizeH="0" baseline="0" noProof="0">
                <a:ln>
                  <a:noFill/>
                </a:ln>
                <a:solidFill>
                  <a:prstClr val="black"/>
                </a:solidFill>
                <a:effectLst/>
                <a:uLnTx/>
                <a:uFillTx/>
                <a:latin typeface="Calibri"/>
                <a:ea typeface="+mn-ea"/>
                <a:cs typeface="Calibri"/>
              </a:rPr>
              <a:t>/  </a:t>
            </a:r>
            <a:r>
              <a:rPr kumimoji="0" sz="1800" b="0" i="0" u="none" strike="noStrike" kern="1200" cap="none" spc="0" normalizeH="0" baseline="0" noProof="0">
                <a:ln>
                  <a:noFill/>
                </a:ln>
                <a:solidFill>
                  <a:prstClr val="black"/>
                </a:solidFill>
                <a:effectLst/>
                <a:uLnTx/>
                <a:uFillTx/>
                <a:latin typeface="Calibri"/>
                <a:ea typeface="+mn-ea"/>
                <a:cs typeface="Calibri"/>
              </a:rPr>
              <a:t>roles </a:t>
            </a:r>
            <a:r>
              <a:rPr kumimoji="0" lang="en-GB" sz="1800" b="0" i="0" u="none" strike="noStrike" kern="1200" cap="none" spc="0" normalizeH="0" baseline="0" noProof="0">
                <a:ln>
                  <a:noFill/>
                </a:ln>
                <a:solidFill>
                  <a:prstClr val="black"/>
                </a:solidFill>
                <a:effectLst/>
                <a:uLnTx/>
                <a:uFillTx/>
                <a:latin typeface="Calibri"/>
                <a:ea typeface="+mn-ea"/>
                <a:cs typeface="Calibri"/>
              </a:rPr>
              <a:t>and </a:t>
            </a:r>
            <a:r>
              <a:rPr kumimoji="0" sz="1800" b="0" i="0" u="none" strike="noStrike" kern="1200" cap="none" spc="5" normalizeH="0" baseline="0" noProof="0">
                <a:ln>
                  <a:noFill/>
                </a:ln>
                <a:solidFill>
                  <a:prstClr val="black"/>
                </a:solidFill>
                <a:effectLst/>
                <a:uLnTx/>
                <a:uFillTx/>
                <a:latin typeface="Calibri"/>
                <a:ea typeface="+mn-ea"/>
                <a:cs typeface="Calibri"/>
              </a:rPr>
              <a:t>responsibilities</a:t>
            </a:r>
            <a:endParaRPr kumimoji="0" sz="1800" b="0" i="0" u="none" strike="noStrike" kern="1200" cap="none" spc="0" normalizeH="0" baseline="0" noProof="0">
              <a:ln>
                <a:noFill/>
              </a:ln>
              <a:solidFill>
                <a:prstClr val="black"/>
              </a:solidFill>
              <a:effectLst/>
              <a:uLnTx/>
              <a:uFillTx/>
              <a:latin typeface="Calibri"/>
              <a:ea typeface="+mn-ea"/>
              <a:cs typeface="Calibri"/>
            </a:endParaRPr>
          </a:p>
        </p:txBody>
      </p:sp>
      <p:sp>
        <p:nvSpPr>
          <p:cNvPr id="47" name="object 6">
            <a:extLst>
              <a:ext uri="{FF2B5EF4-FFF2-40B4-BE49-F238E27FC236}">
                <a16:creationId xmlns:a16="http://schemas.microsoft.com/office/drawing/2014/main" id="{5228D834-A638-A641-9DB5-91CC848AF539}"/>
              </a:ext>
            </a:extLst>
          </p:cNvPr>
          <p:cNvSpPr/>
          <p:nvPr userDrawn="1"/>
        </p:nvSpPr>
        <p:spPr>
          <a:xfrm>
            <a:off x="4525449" y="1641561"/>
            <a:ext cx="4375150" cy="3388995"/>
          </a:xfrm>
          <a:custGeom>
            <a:avLst/>
            <a:gdLst/>
            <a:ahLst/>
            <a:cxnLst/>
            <a:rect l="l" t="t" r="r" b="b"/>
            <a:pathLst>
              <a:path w="4375150" h="3388995">
                <a:moveTo>
                  <a:pt x="2187282" y="0"/>
                </a:moveTo>
                <a:lnTo>
                  <a:pt x="0" y="3384905"/>
                </a:lnTo>
                <a:lnTo>
                  <a:pt x="4374565" y="3388893"/>
                </a:lnTo>
                <a:lnTo>
                  <a:pt x="2187282" y="0"/>
                </a:lnTo>
                <a:close/>
              </a:path>
            </a:pathLst>
          </a:custGeom>
          <a:solidFill>
            <a:srgbClr val="99C1E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8" name="object 7">
            <a:extLst>
              <a:ext uri="{FF2B5EF4-FFF2-40B4-BE49-F238E27FC236}">
                <a16:creationId xmlns:a16="http://schemas.microsoft.com/office/drawing/2014/main" id="{4154D167-FC4A-624E-A654-954F9B8DCB6F}"/>
              </a:ext>
            </a:extLst>
          </p:cNvPr>
          <p:cNvSpPr/>
          <p:nvPr userDrawn="1"/>
        </p:nvSpPr>
        <p:spPr>
          <a:xfrm>
            <a:off x="6625938" y="3683161"/>
            <a:ext cx="173583" cy="173570"/>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9" name="object 8">
            <a:extLst>
              <a:ext uri="{FF2B5EF4-FFF2-40B4-BE49-F238E27FC236}">
                <a16:creationId xmlns:a16="http://schemas.microsoft.com/office/drawing/2014/main" id="{13BD1E54-EDB2-0B42-AA63-4F1F39B58FDF}"/>
              </a:ext>
            </a:extLst>
          </p:cNvPr>
          <p:cNvSpPr/>
          <p:nvPr userDrawn="1"/>
        </p:nvSpPr>
        <p:spPr>
          <a:xfrm>
            <a:off x="6712732" y="1641561"/>
            <a:ext cx="0" cy="2091689"/>
          </a:xfrm>
          <a:custGeom>
            <a:avLst/>
            <a:gdLst/>
            <a:ahLst/>
            <a:cxnLst/>
            <a:rect l="l" t="t" r="r" b="b"/>
            <a:pathLst>
              <a:path h="2091689">
                <a:moveTo>
                  <a:pt x="0" y="0"/>
                </a:moveTo>
                <a:lnTo>
                  <a:pt x="0" y="2091194"/>
                </a:lnTo>
              </a:path>
            </a:pathLst>
          </a:custGeom>
          <a:ln w="14579">
            <a:solidFill>
              <a:srgbClr val="FFFFFF"/>
            </a:solidFill>
            <a:prstDash val="dash"/>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0" name="object 9">
            <a:extLst>
              <a:ext uri="{FF2B5EF4-FFF2-40B4-BE49-F238E27FC236}">
                <a16:creationId xmlns:a16="http://schemas.microsoft.com/office/drawing/2014/main" id="{3DC834DE-40CF-1741-AD7E-478A84F04106}"/>
              </a:ext>
            </a:extLst>
          </p:cNvPr>
          <p:cNvSpPr/>
          <p:nvPr userDrawn="1"/>
        </p:nvSpPr>
        <p:spPr>
          <a:xfrm>
            <a:off x="4525447" y="3769951"/>
            <a:ext cx="2187575" cy="1261110"/>
          </a:xfrm>
          <a:custGeom>
            <a:avLst/>
            <a:gdLst/>
            <a:ahLst/>
            <a:cxnLst/>
            <a:rect l="l" t="t" r="r" b="b"/>
            <a:pathLst>
              <a:path w="2187575" h="1261110">
                <a:moveTo>
                  <a:pt x="0" y="1260500"/>
                </a:moveTo>
                <a:lnTo>
                  <a:pt x="2187282" y="0"/>
                </a:lnTo>
              </a:path>
            </a:pathLst>
          </a:custGeom>
          <a:ln w="14579">
            <a:solidFill>
              <a:srgbClr val="FFFFFF"/>
            </a:solidFill>
            <a:prstDash val="dash"/>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1" name="object 10">
            <a:extLst>
              <a:ext uri="{FF2B5EF4-FFF2-40B4-BE49-F238E27FC236}">
                <a16:creationId xmlns:a16="http://schemas.microsoft.com/office/drawing/2014/main" id="{2A8EFB76-7C68-584D-A34C-BC834883AAC0}"/>
              </a:ext>
            </a:extLst>
          </p:cNvPr>
          <p:cNvSpPr/>
          <p:nvPr userDrawn="1"/>
        </p:nvSpPr>
        <p:spPr>
          <a:xfrm>
            <a:off x="6712732" y="3763627"/>
            <a:ext cx="2187575" cy="1266825"/>
          </a:xfrm>
          <a:custGeom>
            <a:avLst/>
            <a:gdLst/>
            <a:ahLst/>
            <a:cxnLst/>
            <a:rect l="l" t="t" r="r" b="b"/>
            <a:pathLst>
              <a:path w="2187575" h="1266825">
                <a:moveTo>
                  <a:pt x="0" y="0"/>
                </a:moveTo>
                <a:lnTo>
                  <a:pt x="2187282" y="1266824"/>
                </a:lnTo>
              </a:path>
            </a:pathLst>
          </a:custGeom>
          <a:ln w="14579">
            <a:solidFill>
              <a:srgbClr val="FFFFFF"/>
            </a:solidFill>
            <a:prstDash val="dash"/>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2" name="object 11">
            <a:extLst>
              <a:ext uri="{FF2B5EF4-FFF2-40B4-BE49-F238E27FC236}">
                <a16:creationId xmlns:a16="http://schemas.microsoft.com/office/drawing/2014/main" id="{101B5056-34C6-7F40-BCAE-D037801DD660}"/>
              </a:ext>
            </a:extLst>
          </p:cNvPr>
          <p:cNvSpPr/>
          <p:nvPr userDrawn="1"/>
        </p:nvSpPr>
        <p:spPr>
          <a:xfrm>
            <a:off x="6374378" y="1512459"/>
            <a:ext cx="727710" cy="912494"/>
          </a:xfrm>
          <a:custGeom>
            <a:avLst/>
            <a:gdLst/>
            <a:ahLst/>
            <a:cxnLst/>
            <a:rect l="l" t="t" r="r" b="b"/>
            <a:pathLst>
              <a:path w="727709" h="912494">
                <a:moveTo>
                  <a:pt x="322388" y="0"/>
                </a:moveTo>
                <a:lnTo>
                  <a:pt x="259148" y="6552"/>
                </a:lnTo>
                <a:lnTo>
                  <a:pt x="186608" y="24449"/>
                </a:lnTo>
                <a:lnTo>
                  <a:pt x="130800" y="51517"/>
                </a:lnTo>
                <a:lnTo>
                  <a:pt x="92270" y="80114"/>
                </a:lnTo>
                <a:lnTo>
                  <a:pt x="56028" y="118455"/>
                </a:lnTo>
                <a:lnTo>
                  <a:pt x="24623" y="167541"/>
                </a:lnTo>
                <a:lnTo>
                  <a:pt x="5106" y="232254"/>
                </a:lnTo>
                <a:lnTo>
                  <a:pt x="118" y="283387"/>
                </a:lnTo>
                <a:lnTo>
                  <a:pt x="0" y="307631"/>
                </a:lnTo>
                <a:lnTo>
                  <a:pt x="4559" y="347752"/>
                </a:lnTo>
                <a:lnTo>
                  <a:pt x="12423" y="386953"/>
                </a:lnTo>
                <a:lnTo>
                  <a:pt x="34706" y="456589"/>
                </a:lnTo>
                <a:lnTo>
                  <a:pt x="51562" y="494888"/>
                </a:lnTo>
                <a:lnTo>
                  <a:pt x="69502" y="531289"/>
                </a:lnTo>
                <a:lnTo>
                  <a:pt x="85542" y="560504"/>
                </a:lnTo>
                <a:lnTo>
                  <a:pt x="97585" y="586782"/>
                </a:lnTo>
                <a:lnTo>
                  <a:pt x="105969" y="616722"/>
                </a:lnTo>
                <a:lnTo>
                  <a:pt x="111369" y="648560"/>
                </a:lnTo>
                <a:lnTo>
                  <a:pt x="114460" y="680532"/>
                </a:lnTo>
                <a:lnTo>
                  <a:pt x="115863" y="705996"/>
                </a:lnTo>
                <a:lnTo>
                  <a:pt x="114825" y="726987"/>
                </a:lnTo>
                <a:lnTo>
                  <a:pt x="109992" y="754757"/>
                </a:lnTo>
                <a:lnTo>
                  <a:pt x="100008" y="800559"/>
                </a:lnTo>
                <a:lnTo>
                  <a:pt x="454287" y="911900"/>
                </a:lnTo>
                <a:lnTo>
                  <a:pt x="453676" y="905303"/>
                </a:lnTo>
                <a:lnTo>
                  <a:pt x="452658" y="888404"/>
                </a:lnTo>
                <a:lnTo>
                  <a:pt x="452454" y="865539"/>
                </a:lnTo>
                <a:lnTo>
                  <a:pt x="454287" y="841047"/>
                </a:lnTo>
                <a:lnTo>
                  <a:pt x="464049" y="799969"/>
                </a:lnTo>
                <a:lnTo>
                  <a:pt x="482125" y="762597"/>
                </a:lnTo>
                <a:lnTo>
                  <a:pt x="517914" y="733130"/>
                </a:lnTo>
                <a:lnTo>
                  <a:pt x="553410" y="729082"/>
                </a:lnTo>
                <a:lnTo>
                  <a:pt x="605343" y="729082"/>
                </a:lnTo>
                <a:lnTo>
                  <a:pt x="616788" y="727166"/>
                </a:lnTo>
                <a:lnTo>
                  <a:pt x="652216" y="705655"/>
                </a:lnTo>
                <a:lnTo>
                  <a:pt x="657213" y="676713"/>
                </a:lnTo>
                <a:lnTo>
                  <a:pt x="655110" y="666614"/>
                </a:lnTo>
                <a:lnTo>
                  <a:pt x="651653" y="656241"/>
                </a:lnTo>
                <a:lnTo>
                  <a:pt x="648063" y="644375"/>
                </a:lnTo>
                <a:lnTo>
                  <a:pt x="646367" y="633441"/>
                </a:lnTo>
                <a:lnTo>
                  <a:pt x="647519" y="625217"/>
                </a:lnTo>
                <a:lnTo>
                  <a:pt x="651112" y="617536"/>
                </a:lnTo>
                <a:lnTo>
                  <a:pt x="656738" y="608230"/>
                </a:lnTo>
                <a:lnTo>
                  <a:pt x="664057" y="598693"/>
                </a:lnTo>
                <a:lnTo>
                  <a:pt x="671920" y="591598"/>
                </a:lnTo>
                <a:lnTo>
                  <a:pt x="678697" y="586672"/>
                </a:lnTo>
                <a:lnTo>
                  <a:pt x="682760" y="583643"/>
                </a:lnTo>
                <a:lnTo>
                  <a:pt x="685655" y="580748"/>
                </a:lnTo>
                <a:lnTo>
                  <a:pt x="687103" y="573521"/>
                </a:lnTo>
                <a:lnTo>
                  <a:pt x="678429" y="559056"/>
                </a:lnTo>
                <a:lnTo>
                  <a:pt x="671190" y="554725"/>
                </a:lnTo>
                <a:lnTo>
                  <a:pt x="681312" y="547499"/>
                </a:lnTo>
                <a:lnTo>
                  <a:pt x="689999" y="541708"/>
                </a:lnTo>
                <a:lnTo>
                  <a:pt x="689999" y="533034"/>
                </a:lnTo>
                <a:lnTo>
                  <a:pt x="681312" y="518568"/>
                </a:lnTo>
                <a:lnTo>
                  <a:pt x="675534" y="514238"/>
                </a:lnTo>
                <a:lnTo>
                  <a:pt x="669755" y="499772"/>
                </a:lnTo>
                <a:lnTo>
                  <a:pt x="672638" y="493994"/>
                </a:lnTo>
                <a:lnTo>
                  <a:pt x="672638" y="485307"/>
                </a:lnTo>
                <a:lnTo>
                  <a:pt x="679877" y="476633"/>
                </a:lnTo>
                <a:lnTo>
                  <a:pt x="689999" y="472302"/>
                </a:lnTo>
                <a:lnTo>
                  <a:pt x="697568" y="469746"/>
                </a:lnTo>
                <a:lnTo>
                  <a:pt x="705001" y="468140"/>
                </a:lnTo>
                <a:lnTo>
                  <a:pt x="712162" y="466805"/>
                </a:lnTo>
                <a:lnTo>
                  <a:pt x="718917" y="465063"/>
                </a:lnTo>
                <a:lnTo>
                  <a:pt x="727591" y="462180"/>
                </a:lnTo>
                <a:lnTo>
                  <a:pt x="726193" y="456589"/>
                </a:lnTo>
                <a:lnTo>
                  <a:pt x="726143" y="447715"/>
                </a:lnTo>
                <a:lnTo>
                  <a:pt x="697560" y="404488"/>
                </a:lnTo>
                <a:lnTo>
                  <a:pt x="644199" y="342811"/>
                </a:lnTo>
                <a:lnTo>
                  <a:pt x="627820" y="323357"/>
                </a:lnTo>
                <a:lnTo>
                  <a:pt x="622237" y="314747"/>
                </a:lnTo>
                <a:lnTo>
                  <a:pt x="620042" y="307631"/>
                </a:lnTo>
                <a:lnTo>
                  <a:pt x="620288" y="300786"/>
                </a:lnTo>
                <a:lnTo>
                  <a:pt x="622028" y="292991"/>
                </a:lnTo>
                <a:lnTo>
                  <a:pt x="624628" y="283387"/>
                </a:lnTo>
                <a:lnTo>
                  <a:pt x="627632" y="272562"/>
                </a:lnTo>
                <a:lnTo>
                  <a:pt x="630365" y="261467"/>
                </a:lnTo>
                <a:lnTo>
                  <a:pt x="632150" y="251056"/>
                </a:lnTo>
                <a:lnTo>
                  <a:pt x="631180" y="239349"/>
                </a:lnTo>
                <a:lnTo>
                  <a:pt x="626548" y="223576"/>
                </a:lnTo>
                <a:lnTo>
                  <a:pt x="609011" y="178742"/>
                </a:lnTo>
                <a:lnTo>
                  <a:pt x="584435" y="133197"/>
                </a:lnTo>
                <a:lnTo>
                  <a:pt x="555506" y="96319"/>
                </a:lnTo>
                <a:lnTo>
                  <a:pt x="520260" y="61800"/>
                </a:lnTo>
                <a:lnTo>
                  <a:pt x="481757" y="37035"/>
                </a:lnTo>
                <a:lnTo>
                  <a:pt x="432775" y="16247"/>
                </a:lnTo>
                <a:lnTo>
                  <a:pt x="354503" y="878"/>
                </a:lnTo>
                <a:lnTo>
                  <a:pt x="322388" y="0"/>
                </a:lnTo>
                <a:close/>
              </a:path>
              <a:path w="727709" h="912494">
                <a:moveTo>
                  <a:pt x="605343" y="729082"/>
                </a:moveTo>
                <a:lnTo>
                  <a:pt x="553410" y="729082"/>
                </a:lnTo>
                <a:lnTo>
                  <a:pt x="563643" y="729150"/>
                </a:lnTo>
                <a:lnTo>
                  <a:pt x="575234" y="729490"/>
                </a:lnTo>
                <a:lnTo>
                  <a:pt x="590215" y="729693"/>
                </a:lnTo>
                <a:lnTo>
                  <a:pt x="605196" y="729107"/>
                </a:lnTo>
                <a:lnTo>
                  <a:pt x="605343" y="729082"/>
                </a:lnTo>
                <a:close/>
              </a:path>
            </a:pathLst>
          </a:custGeom>
          <a:solidFill>
            <a:srgbClr val="80207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3" name="object 12">
            <a:extLst>
              <a:ext uri="{FF2B5EF4-FFF2-40B4-BE49-F238E27FC236}">
                <a16:creationId xmlns:a16="http://schemas.microsoft.com/office/drawing/2014/main" id="{323213FC-5AFB-A845-AA59-27D64D458E52}"/>
              </a:ext>
            </a:extLst>
          </p:cNvPr>
          <p:cNvSpPr txBox="1"/>
          <p:nvPr userDrawn="1"/>
        </p:nvSpPr>
        <p:spPr>
          <a:xfrm>
            <a:off x="6578426" y="1558948"/>
            <a:ext cx="268605" cy="573405"/>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3600" b="1" i="0" u="none" strike="noStrike" kern="1200" cap="none" spc="-5" normalizeH="0" baseline="0" noProof="0">
                <a:ln>
                  <a:noFill/>
                </a:ln>
                <a:solidFill>
                  <a:srgbClr val="FFFFFF"/>
                </a:solidFill>
                <a:effectLst/>
                <a:uLnTx/>
                <a:uFillTx/>
                <a:latin typeface="Calibri"/>
                <a:ea typeface="+mn-ea"/>
                <a:cs typeface="Calibri"/>
              </a:rPr>
              <a:t>P</a:t>
            </a:r>
            <a:endParaRPr kumimoji="0" sz="3600" b="0" i="0" u="none" strike="noStrike" kern="1200" cap="none" spc="0" normalizeH="0" baseline="0" noProof="0">
              <a:ln>
                <a:noFill/>
              </a:ln>
              <a:solidFill>
                <a:prstClr val="black"/>
              </a:solidFill>
              <a:effectLst/>
              <a:uLnTx/>
              <a:uFillTx/>
              <a:latin typeface="Calibri"/>
              <a:ea typeface="+mn-ea"/>
              <a:cs typeface="Calibri"/>
            </a:endParaRPr>
          </a:p>
        </p:txBody>
      </p:sp>
      <p:sp>
        <p:nvSpPr>
          <p:cNvPr id="54" name="object 13">
            <a:extLst>
              <a:ext uri="{FF2B5EF4-FFF2-40B4-BE49-F238E27FC236}">
                <a16:creationId xmlns:a16="http://schemas.microsoft.com/office/drawing/2014/main" id="{A2104CE4-915F-324E-BE9D-347230257CB7}"/>
              </a:ext>
            </a:extLst>
          </p:cNvPr>
          <p:cNvSpPr/>
          <p:nvPr userDrawn="1"/>
        </p:nvSpPr>
        <p:spPr>
          <a:xfrm>
            <a:off x="4308847" y="4336195"/>
            <a:ext cx="727710" cy="912494"/>
          </a:xfrm>
          <a:custGeom>
            <a:avLst/>
            <a:gdLst/>
            <a:ahLst/>
            <a:cxnLst/>
            <a:rect l="l" t="t" r="r" b="b"/>
            <a:pathLst>
              <a:path w="727710" h="912495">
                <a:moveTo>
                  <a:pt x="322388" y="0"/>
                </a:moveTo>
                <a:lnTo>
                  <a:pt x="259148" y="6552"/>
                </a:lnTo>
                <a:lnTo>
                  <a:pt x="186608" y="24449"/>
                </a:lnTo>
                <a:lnTo>
                  <a:pt x="130800" y="51517"/>
                </a:lnTo>
                <a:lnTo>
                  <a:pt x="92270" y="80114"/>
                </a:lnTo>
                <a:lnTo>
                  <a:pt x="56028" y="118455"/>
                </a:lnTo>
                <a:lnTo>
                  <a:pt x="24623" y="167541"/>
                </a:lnTo>
                <a:lnTo>
                  <a:pt x="5106" y="232254"/>
                </a:lnTo>
                <a:lnTo>
                  <a:pt x="118" y="283387"/>
                </a:lnTo>
                <a:lnTo>
                  <a:pt x="0" y="307631"/>
                </a:lnTo>
                <a:lnTo>
                  <a:pt x="4559" y="347752"/>
                </a:lnTo>
                <a:lnTo>
                  <a:pt x="12423" y="386953"/>
                </a:lnTo>
                <a:lnTo>
                  <a:pt x="34706" y="456589"/>
                </a:lnTo>
                <a:lnTo>
                  <a:pt x="51562" y="494888"/>
                </a:lnTo>
                <a:lnTo>
                  <a:pt x="69502" y="531289"/>
                </a:lnTo>
                <a:lnTo>
                  <a:pt x="85542" y="560504"/>
                </a:lnTo>
                <a:lnTo>
                  <a:pt x="97585" y="586782"/>
                </a:lnTo>
                <a:lnTo>
                  <a:pt x="105969" y="616722"/>
                </a:lnTo>
                <a:lnTo>
                  <a:pt x="111369" y="648560"/>
                </a:lnTo>
                <a:lnTo>
                  <a:pt x="114460" y="680532"/>
                </a:lnTo>
                <a:lnTo>
                  <a:pt x="115863" y="705996"/>
                </a:lnTo>
                <a:lnTo>
                  <a:pt x="114825" y="726987"/>
                </a:lnTo>
                <a:lnTo>
                  <a:pt x="109992" y="754757"/>
                </a:lnTo>
                <a:lnTo>
                  <a:pt x="100008" y="800559"/>
                </a:lnTo>
                <a:lnTo>
                  <a:pt x="454287" y="911900"/>
                </a:lnTo>
                <a:lnTo>
                  <a:pt x="453676" y="905303"/>
                </a:lnTo>
                <a:lnTo>
                  <a:pt x="452658" y="888404"/>
                </a:lnTo>
                <a:lnTo>
                  <a:pt x="452454" y="865539"/>
                </a:lnTo>
                <a:lnTo>
                  <a:pt x="454287" y="841047"/>
                </a:lnTo>
                <a:lnTo>
                  <a:pt x="464049" y="799969"/>
                </a:lnTo>
                <a:lnTo>
                  <a:pt x="482125" y="762597"/>
                </a:lnTo>
                <a:lnTo>
                  <a:pt x="517914" y="733130"/>
                </a:lnTo>
                <a:lnTo>
                  <a:pt x="553410" y="729082"/>
                </a:lnTo>
                <a:lnTo>
                  <a:pt x="605343" y="729082"/>
                </a:lnTo>
                <a:lnTo>
                  <a:pt x="616788" y="727166"/>
                </a:lnTo>
                <a:lnTo>
                  <a:pt x="652216" y="705655"/>
                </a:lnTo>
                <a:lnTo>
                  <a:pt x="657213" y="676713"/>
                </a:lnTo>
                <a:lnTo>
                  <a:pt x="655110" y="666614"/>
                </a:lnTo>
                <a:lnTo>
                  <a:pt x="651653" y="656241"/>
                </a:lnTo>
                <a:lnTo>
                  <a:pt x="648063" y="644375"/>
                </a:lnTo>
                <a:lnTo>
                  <a:pt x="646367" y="633441"/>
                </a:lnTo>
                <a:lnTo>
                  <a:pt x="647519" y="625217"/>
                </a:lnTo>
                <a:lnTo>
                  <a:pt x="651112" y="617536"/>
                </a:lnTo>
                <a:lnTo>
                  <a:pt x="656738" y="608230"/>
                </a:lnTo>
                <a:lnTo>
                  <a:pt x="664057" y="598693"/>
                </a:lnTo>
                <a:lnTo>
                  <a:pt x="671920" y="591598"/>
                </a:lnTo>
                <a:lnTo>
                  <a:pt x="678697" y="586672"/>
                </a:lnTo>
                <a:lnTo>
                  <a:pt x="682760" y="583643"/>
                </a:lnTo>
                <a:lnTo>
                  <a:pt x="685655" y="580748"/>
                </a:lnTo>
                <a:lnTo>
                  <a:pt x="687103" y="573521"/>
                </a:lnTo>
                <a:lnTo>
                  <a:pt x="678429" y="559056"/>
                </a:lnTo>
                <a:lnTo>
                  <a:pt x="671190" y="554725"/>
                </a:lnTo>
                <a:lnTo>
                  <a:pt x="681312" y="547499"/>
                </a:lnTo>
                <a:lnTo>
                  <a:pt x="689999" y="541708"/>
                </a:lnTo>
                <a:lnTo>
                  <a:pt x="689999" y="533034"/>
                </a:lnTo>
                <a:lnTo>
                  <a:pt x="681312" y="518568"/>
                </a:lnTo>
                <a:lnTo>
                  <a:pt x="675534" y="514238"/>
                </a:lnTo>
                <a:lnTo>
                  <a:pt x="669755" y="499772"/>
                </a:lnTo>
                <a:lnTo>
                  <a:pt x="672638" y="493994"/>
                </a:lnTo>
                <a:lnTo>
                  <a:pt x="672638" y="485307"/>
                </a:lnTo>
                <a:lnTo>
                  <a:pt x="679877" y="476633"/>
                </a:lnTo>
                <a:lnTo>
                  <a:pt x="689999" y="472302"/>
                </a:lnTo>
                <a:lnTo>
                  <a:pt x="697568" y="469746"/>
                </a:lnTo>
                <a:lnTo>
                  <a:pt x="705001" y="468140"/>
                </a:lnTo>
                <a:lnTo>
                  <a:pt x="712162" y="466805"/>
                </a:lnTo>
                <a:lnTo>
                  <a:pt x="718917" y="465063"/>
                </a:lnTo>
                <a:lnTo>
                  <a:pt x="727591" y="462180"/>
                </a:lnTo>
                <a:lnTo>
                  <a:pt x="726193" y="456589"/>
                </a:lnTo>
                <a:lnTo>
                  <a:pt x="726143" y="447715"/>
                </a:lnTo>
                <a:lnTo>
                  <a:pt x="697566" y="404488"/>
                </a:lnTo>
                <a:lnTo>
                  <a:pt x="644199" y="342811"/>
                </a:lnTo>
                <a:lnTo>
                  <a:pt x="627820" y="323357"/>
                </a:lnTo>
                <a:lnTo>
                  <a:pt x="622237" y="314747"/>
                </a:lnTo>
                <a:lnTo>
                  <a:pt x="620042" y="307631"/>
                </a:lnTo>
                <a:lnTo>
                  <a:pt x="620288" y="300786"/>
                </a:lnTo>
                <a:lnTo>
                  <a:pt x="622028" y="292991"/>
                </a:lnTo>
                <a:lnTo>
                  <a:pt x="624628" y="283387"/>
                </a:lnTo>
                <a:lnTo>
                  <a:pt x="627632" y="272562"/>
                </a:lnTo>
                <a:lnTo>
                  <a:pt x="630365" y="261467"/>
                </a:lnTo>
                <a:lnTo>
                  <a:pt x="632150" y="251056"/>
                </a:lnTo>
                <a:lnTo>
                  <a:pt x="631180" y="239349"/>
                </a:lnTo>
                <a:lnTo>
                  <a:pt x="626548" y="223576"/>
                </a:lnTo>
                <a:lnTo>
                  <a:pt x="609011" y="178742"/>
                </a:lnTo>
                <a:lnTo>
                  <a:pt x="584435" y="133197"/>
                </a:lnTo>
                <a:lnTo>
                  <a:pt x="555506" y="96319"/>
                </a:lnTo>
                <a:lnTo>
                  <a:pt x="520260" y="61800"/>
                </a:lnTo>
                <a:lnTo>
                  <a:pt x="481757" y="37035"/>
                </a:lnTo>
                <a:lnTo>
                  <a:pt x="432775" y="16247"/>
                </a:lnTo>
                <a:lnTo>
                  <a:pt x="354503" y="878"/>
                </a:lnTo>
                <a:lnTo>
                  <a:pt x="322388" y="0"/>
                </a:lnTo>
                <a:close/>
              </a:path>
              <a:path w="727710" h="912495">
                <a:moveTo>
                  <a:pt x="605343" y="729082"/>
                </a:moveTo>
                <a:lnTo>
                  <a:pt x="553410" y="729082"/>
                </a:lnTo>
                <a:lnTo>
                  <a:pt x="563643" y="729150"/>
                </a:lnTo>
                <a:lnTo>
                  <a:pt x="575234" y="729490"/>
                </a:lnTo>
                <a:lnTo>
                  <a:pt x="590215" y="729693"/>
                </a:lnTo>
                <a:lnTo>
                  <a:pt x="605196" y="729107"/>
                </a:lnTo>
                <a:lnTo>
                  <a:pt x="605343" y="729082"/>
                </a:lnTo>
                <a:close/>
              </a:path>
            </a:pathLst>
          </a:custGeom>
          <a:solidFill>
            <a:srgbClr val="1268B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5" name="object 14">
            <a:extLst>
              <a:ext uri="{FF2B5EF4-FFF2-40B4-BE49-F238E27FC236}">
                <a16:creationId xmlns:a16="http://schemas.microsoft.com/office/drawing/2014/main" id="{DC3EAF7D-8CA0-5449-83BA-41F21EDB7C6A}"/>
              </a:ext>
            </a:extLst>
          </p:cNvPr>
          <p:cNvSpPr/>
          <p:nvPr userDrawn="1"/>
        </p:nvSpPr>
        <p:spPr>
          <a:xfrm>
            <a:off x="8303961" y="4336195"/>
            <a:ext cx="727710" cy="912494"/>
          </a:xfrm>
          <a:custGeom>
            <a:avLst/>
            <a:gdLst/>
            <a:ahLst/>
            <a:cxnLst/>
            <a:rect l="l" t="t" r="r" b="b"/>
            <a:pathLst>
              <a:path w="727709" h="912495">
                <a:moveTo>
                  <a:pt x="322388" y="0"/>
                </a:moveTo>
                <a:lnTo>
                  <a:pt x="259148" y="6552"/>
                </a:lnTo>
                <a:lnTo>
                  <a:pt x="186608" y="24449"/>
                </a:lnTo>
                <a:lnTo>
                  <a:pt x="130800" y="51517"/>
                </a:lnTo>
                <a:lnTo>
                  <a:pt x="92270" y="80114"/>
                </a:lnTo>
                <a:lnTo>
                  <a:pt x="56028" y="118455"/>
                </a:lnTo>
                <a:lnTo>
                  <a:pt x="24623" y="167541"/>
                </a:lnTo>
                <a:lnTo>
                  <a:pt x="5106" y="232254"/>
                </a:lnTo>
                <a:lnTo>
                  <a:pt x="118" y="283387"/>
                </a:lnTo>
                <a:lnTo>
                  <a:pt x="0" y="307631"/>
                </a:lnTo>
                <a:lnTo>
                  <a:pt x="4559" y="347752"/>
                </a:lnTo>
                <a:lnTo>
                  <a:pt x="12423" y="386953"/>
                </a:lnTo>
                <a:lnTo>
                  <a:pt x="34706" y="456589"/>
                </a:lnTo>
                <a:lnTo>
                  <a:pt x="51562" y="494888"/>
                </a:lnTo>
                <a:lnTo>
                  <a:pt x="69502" y="531289"/>
                </a:lnTo>
                <a:lnTo>
                  <a:pt x="85542" y="560504"/>
                </a:lnTo>
                <a:lnTo>
                  <a:pt x="97585" y="586782"/>
                </a:lnTo>
                <a:lnTo>
                  <a:pt x="105969" y="616722"/>
                </a:lnTo>
                <a:lnTo>
                  <a:pt x="111369" y="648560"/>
                </a:lnTo>
                <a:lnTo>
                  <a:pt x="114460" y="680532"/>
                </a:lnTo>
                <a:lnTo>
                  <a:pt x="115863" y="705996"/>
                </a:lnTo>
                <a:lnTo>
                  <a:pt x="114825" y="726987"/>
                </a:lnTo>
                <a:lnTo>
                  <a:pt x="109992" y="754757"/>
                </a:lnTo>
                <a:lnTo>
                  <a:pt x="100008" y="800559"/>
                </a:lnTo>
                <a:lnTo>
                  <a:pt x="454287" y="911900"/>
                </a:lnTo>
                <a:lnTo>
                  <a:pt x="453676" y="905303"/>
                </a:lnTo>
                <a:lnTo>
                  <a:pt x="452658" y="888404"/>
                </a:lnTo>
                <a:lnTo>
                  <a:pt x="452454" y="865539"/>
                </a:lnTo>
                <a:lnTo>
                  <a:pt x="454287" y="841047"/>
                </a:lnTo>
                <a:lnTo>
                  <a:pt x="464049" y="799969"/>
                </a:lnTo>
                <a:lnTo>
                  <a:pt x="482125" y="762597"/>
                </a:lnTo>
                <a:lnTo>
                  <a:pt x="517914" y="733130"/>
                </a:lnTo>
                <a:lnTo>
                  <a:pt x="553410" y="729082"/>
                </a:lnTo>
                <a:lnTo>
                  <a:pt x="605343" y="729082"/>
                </a:lnTo>
                <a:lnTo>
                  <a:pt x="616788" y="727166"/>
                </a:lnTo>
                <a:lnTo>
                  <a:pt x="652216" y="705655"/>
                </a:lnTo>
                <a:lnTo>
                  <a:pt x="657213" y="676713"/>
                </a:lnTo>
                <a:lnTo>
                  <a:pt x="655110" y="666614"/>
                </a:lnTo>
                <a:lnTo>
                  <a:pt x="651653" y="656241"/>
                </a:lnTo>
                <a:lnTo>
                  <a:pt x="648063" y="644375"/>
                </a:lnTo>
                <a:lnTo>
                  <a:pt x="646367" y="633441"/>
                </a:lnTo>
                <a:lnTo>
                  <a:pt x="647519" y="625217"/>
                </a:lnTo>
                <a:lnTo>
                  <a:pt x="651112" y="617536"/>
                </a:lnTo>
                <a:lnTo>
                  <a:pt x="656738" y="608230"/>
                </a:lnTo>
                <a:lnTo>
                  <a:pt x="664057" y="598693"/>
                </a:lnTo>
                <a:lnTo>
                  <a:pt x="671920" y="591598"/>
                </a:lnTo>
                <a:lnTo>
                  <a:pt x="678697" y="586672"/>
                </a:lnTo>
                <a:lnTo>
                  <a:pt x="682760" y="583643"/>
                </a:lnTo>
                <a:lnTo>
                  <a:pt x="685655" y="580748"/>
                </a:lnTo>
                <a:lnTo>
                  <a:pt x="687103" y="573521"/>
                </a:lnTo>
                <a:lnTo>
                  <a:pt x="678429" y="559056"/>
                </a:lnTo>
                <a:lnTo>
                  <a:pt x="671190" y="554725"/>
                </a:lnTo>
                <a:lnTo>
                  <a:pt x="681312" y="547499"/>
                </a:lnTo>
                <a:lnTo>
                  <a:pt x="689999" y="541708"/>
                </a:lnTo>
                <a:lnTo>
                  <a:pt x="689999" y="533034"/>
                </a:lnTo>
                <a:lnTo>
                  <a:pt x="681312" y="518568"/>
                </a:lnTo>
                <a:lnTo>
                  <a:pt x="675534" y="514238"/>
                </a:lnTo>
                <a:lnTo>
                  <a:pt x="669755" y="499772"/>
                </a:lnTo>
                <a:lnTo>
                  <a:pt x="672638" y="493994"/>
                </a:lnTo>
                <a:lnTo>
                  <a:pt x="672638" y="485307"/>
                </a:lnTo>
                <a:lnTo>
                  <a:pt x="679877" y="476633"/>
                </a:lnTo>
                <a:lnTo>
                  <a:pt x="689999" y="472302"/>
                </a:lnTo>
                <a:lnTo>
                  <a:pt x="697568" y="469746"/>
                </a:lnTo>
                <a:lnTo>
                  <a:pt x="705001" y="468140"/>
                </a:lnTo>
                <a:lnTo>
                  <a:pt x="712162" y="466805"/>
                </a:lnTo>
                <a:lnTo>
                  <a:pt x="718917" y="465063"/>
                </a:lnTo>
                <a:lnTo>
                  <a:pt x="727591" y="462180"/>
                </a:lnTo>
                <a:lnTo>
                  <a:pt x="726193" y="456589"/>
                </a:lnTo>
                <a:lnTo>
                  <a:pt x="726143" y="447715"/>
                </a:lnTo>
                <a:lnTo>
                  <a:pt x="697560" y="404488"/>
                </a:lnTo>
                <a:lnTo>
                  <a:pt x="644199" y="342811"/>
                </a:lnTo>
                <a:lnTo>
                  <a:pt x="627820" y="323357"/>
                </a:lnTo>
                <a:lnTo>
                  <a:pt x="622237" y="314747"/>
                </a:lnTo>
                <a:lnTo>
                  <a:pt x="620042" y="307631"/>
                </a:lnTo>
                <a:lnTo>
                  <a:pt x="620288" y="300786"/>
                </a:lnTo>
                <a:lnTo>
                  <a:pt x="622028" y="292991"/>
                </a:lnTo>
                <a:lnTo>
                  <a:pt x="624628" y="283387"/>
                </a:lnTo>
                <a:lnTo>
                  <a:pt x="627632" y="272562"/>
                </a:lnTo>
                <a:lnTo>
                  <a:pt x="630365" y="261467"/>
                </a:lnTo>
                <a:lnTo>
                  <a:pt x="632150" y="251056"/>
                </a:lnTo>
                <a:lnTo>
                  <a:pt x="631180" y="239349"/>
                </a:lnTo>
                <a:lnTo>
                  <a:pt x="626548" y="223576"/>
                </a:lnTo>
                <a:lnTo>
                  <a:pt x="609011" y="178742"/>
                </a:lnTo>
                <a:lnTo>
                  <a:pt x="584435" y="133197"/>
                </a:lnTo>
                <a:lnTo>
                  <a:pt x="555506" y="96319"/>
                </a:lnTo>
                <a:lnTo>
                  <a:pt x="520260" y="61800"/>
                </a:lnTo>
                <a:lnTo>
                  <a:pt x="481757" y="37035"/>
                </a:lnTo>
                <a:lnTo>
                  <a:pt x="432775" y="16247"/>
                </a:lnTo>
                <a:lnTo>
                  <a:pt x="354503" y="878"/>
                </a:lnTo>
                <a:lnTo>
                  <a:pt x="322388" y="0"/>
                </a:lnTo>
                <a:close/>
              </a:path>
              <a:path w="727709" h="912495">
                <a:moveTo>
                  <a:pt x="605343" y="729082"/>
                </a:moveTo>
                <a:lnTo>
                  <a:pt x="553410" y="729082"/>
                </a:lnTo>
                <a:lnTo>
                  <a:pt x="563643" y="729150"/>
                </a:lnTo>
                <a:lnTo>
                  <a:pt x="575234" y="729490"/>
                </a:lnTo>
                <a:lnTo>
                  <a:pt x="590215" y="729693"/>
                </a:lnTo>
                <a:lnTo>
                  <a:pt x="605196" y="729107"/>
                </a:lnTo>
                <a:lnTo>
                  <a:pt x="605343" y="729082"/>
                </a:lnTo>
                <a:close/>
              </a:path>
            </a:pathLst>
          </a:custGeom>
          <a:solidFill>
            <a:srgbClr val="F2D21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6" name="object 15">
            <a:extLst>
              <a:ext uri="{FF2B5EF4-FFF2-40B4-BE49-F238E27FC236}">
                <a16:creationId xmlns:a16="http://schemas.microsoft.com/office/drawing/2014/main" id="{5462BACE-40B8-644F-BFA4-DE9503EDEFD3}"/>
              </a:ext>
            </a:extLst>
          </p:cNvPr>
          <p:cNvSpPr txBox="1"/>
          <p:nvPr userDrawn="1"/>
        </p:nvSpPr>
        <p:spPr>
          <a:xfrm>
            <a:off x="851300" y="5100493"/>
            <a:ext cx="8471535" cy="620042"/>
          </a:xfrm>
          <a:prstGeom prst="rect">
            <a:avLst/>
          </a:prstGeom>
        </p:spPr>
        <p:txBody>
          <a:bodyPr vert="horz" wrap="square" lIns="0" tIns="12065" rIns="0" bIns="0" rtlCol="0">
            <a:spAutoFit/>
          </a:bodyPr>
          <a:lstStyle/>
          <a:p>
            <a:pPr marL="3164205" marR="0" lvl="0" indent="0" algn="ctr" defTabSz="914400" rtl="0" eaLnBrk="1" fontAlgn="auto" latinLnBrk="0" hangingPunct="1">
              <a:lnSpc>
                <a:spcPct val="100000"/>
              </a:lnSpc>
              <a:spcBef>
                <a:spcPts val="95"/>
              </a:spcBef>
              <a:spcAft>
                <a:spcPts val="0"/>
              </a:spcAft>
              <a:buClrTx/>
              <a:buSzTx/>
              <a:buFontTx/>
              <a:buNone/>
              <a:tabLst>
                <a:tab pos="7158990" algn="l"/>
              </a:tabLst>
              <a:defRPr/>
            </a:pPr>
            <a:r>
              <a:rPr kumimoji="0" lang="en-GB" sz="2200" b="1" i="0" u="none" strike="noStrike" kern="1200" cap="none" spc="0" normalizeH="0" baseline="0" noProof="0">
                <a:ln>
                  <a:noFill/>
                </a:ln>
                <a:solidFill>
                  <a:prstClr val="black"/>
                </a:solidFill>
                <a:effectLst/>
                <a:uLnTx/>
                <a:uFillTx/>
                <a:latin typeface="Calibri"/>
                <a:ea typeface="+mn-ea"/>
                <a:cs typeface="Calibri"/>
              </a:rPr>
              <a:t>Psychological</a:t>
            </a:r>
            <a:endParaRPr kumimoji="0" lang="en-GB" sz="2200" b="0" i="0" u="none" strike="noStrike" kern="1200" cap="none" spc="0" normalizeH="0" baseline="0" noProof="0">
              <a:ln>
                <a:noFill/>
              </a:ln>
              <a:solidFill>
                <a:prstClr val="black"/>
              </a:solidFill>
              <a:effectLst/>
              <a:uLnTx/>
              <a:uFillTx/>
              <a:latin typeface="Calibri"/>
              <a:ea typeface="+mn-ea"/>
              <a:cs typeface="Calibri"/>
            </a:endParaRPr>
          </a:p>
          <a:p>
            <a:pPr marL="3169285" marR="0" lvl="0" indent="0" algn="ctr" defTabSz="914400" rtl="0" eaLnBrk="1" fontAlgn="auto" latinLnBrk="0" hangingPunct="1">
              <a:lnSpc>
                <a:spcPts val="2135"/>
              </a:lnSpc>
              <a:spcBef>
                <a:spcPts val="0"/>
              </a:spcBef>
              <a:spcAft>
                <a:spcPts val="0"/>
              </a:spcAft>
              <a:buClrTx/>
              <a:buSzTx/>
              <a:buFontTx/>
              <a:buNone/>
              <a:tabLst/>
              <a:defRPr/>
            </a:pPr>
            <a:r>
              <a:rPr kumimoji="0" sz="1800" b="0" i="0" u="none" strike="noStrike" kern="1200" cap="none" spc="10" normalizeH="0" baseline="0" noProof="0">
                <a:ln>
                  <a:noFill/>
                </a:ln>
                <a:solidFill>
                  <a:prstClr val="black"/>
                </a:solidFill>
                <a:effectLst/>
                <a:uLnTx/>
                <a:uFillTx/>
                <a:latin typeface="Calibri"/>
                <a:ea typeface="+mn-ea"/>
                <a:cs typeface="Calibri"/>
              </a:rPr>
              <a:t>Hope / </a:t>
            </a:r>
            <a:r>
              <a:rPr kumimoji="0" sz="1800" b="0" i="0" u="none" strike="noStrike" kern="1200" cap="none" spc="5" normalizeH="0" baseline="0" noProof="0">
                <a:ln>
                  <a:noFill/>
                </a:ln>
                <a:solidFill>
                  <a:prstClr val="black"/>
                </a:solidFill>
                <a:effectLst/>
                <a:uLnTx/>
                <a:uFillTx/>
                <a:latin typeface="Calibri"/>
                <a:ea typeface="+mn-ea"/>
                <a:cs typeface="Calibri"/>
              </a:rPr>
              <a:t>concerns </a:t>
            </a:r>
            <a:r>
              <a:rPr kumimoji="0" sz="1800" b="0" i="0" u="none" strike="noStrike" kern="1200" cap="none" spc="10" normalizeH="0" baseline="0" noProof="0">
                <a:ln>
                  <a:noFill/>
                </a:ln>
                <a:solidFill>
                  <a:prstClr val="black"/>
                </a:solidFill>
                <a:effectLst/>
                <a:uLnTx/>
                <a:uFillTx/>
                <a:latin typeface="Calibri"/>
                <a:ea typeface="+mn-ea"/>
                <a:cs typeface="Calibri"/>
              </a:rPr>
              <a:t>/ </a:t>
            </a:r>
            <a:r>
              <a:rPr kumimoji="0" sz="1800" b="0" i="0" u="none" strike="noStrike" kern="1200" cap="none" spc="0" normalizeH="0" baseline="0" noProof="0">
                <a:ln>
                  <a:noFill/>
                </a:ln>
                <a:solidFill>
                  <a:prstClr val="black"/>
                </a:solidFill>
                <a:effectLst/>
                <a:uLnTx/>
                <a:uFillTx/>
                <a:latin typeface="Calibri"/>
                <a:ea typeface="+mn-ea"/>
                <a:cs typeface="Calibri"/>
              </a:rPr>
              <a:t>anxieties </a:t>
            </a:r>
            <a:r>
              <a:rPr kumimoji="0" sz="1800" b="0" i="0" u="none" strike="noStrike" kern="1200" cap="none" spc="10" normalizeH="0" baseline="0" noProof="0">
                <a:ln>
                  <a:noFill/>
                </a:ln>
                <a:solidFill>
                  <a:prstClr val="black"/>
                </a:solidFill>
                <a:effectLst/>
                <a:uLnTx/>
                <a:uFillTx/>
                <a:latin typeface="Calibri"/>
                <a:ea typeface="+mn-ea"/>
                <a:cs typeface="Calibri"/>
              </a:rPr>
              <a:t>/ </a:t>
            </a:r>
            <a:r>
              <a:rPr kumimoji="0" sz="1800" b="0" i="0" u="none" strike="noStrike" kern="1200" cap="none" spc="0" normalizeH="0" baseline="0" noProof="0">
                <a:ln>
                  <a:noFill/>
                </a:ln>
                <a:solidFill>
                  <a:prstClr val="black"/>
                </a:solidFill>
                <a:effectLst/>
                <a:uLnTx/>
                <a:uFillTx/>
                <a:latin typeface="Calibri"/>
                <a:ea typeface="+mn-ea"/>
                <a:cs typeface="Calibri"/>
              </a:rPr>
              <a:t>expectations </a:t>
            </a:r>
            <a:r>
              <a:rPr kumimoji="0" sz="1800" b="0" i="0" u="none" strike="noStrike" kern="1200" cap="none" spc="5" normalizeH="0" baseline="0" noProof="0">
                <a:ln>
                  <a:noFill/>
                </a:ln>
                <a:solidFill>
                  <a:prstClr val="black"/>
                </a:solidFill>
                <a:effectLst/>
                <a:uLnTx/>
                <a:uFillTx/>
                <a:latin typeface="Calibri"/>
                <a:ea typeface="+mn-ea"/>
                <a:cs typeface="Calibri"/>
              </a:rPr>
              <a:t>of </a:t>
            </a:r>
            <a:r>
              <a:rPr kumimoji="0" sz="1800" b="0" i="0" u="none" strike="noStrike" kern="1200" cap="none" spc="10" normalizeH="0" baseline="0" noProof="0">
                <a:ln>
                  <a:noFill/>
                </a:ln>
                <a:solidFill>
                  <a:prstClr val="black"/>
                </a:solidFill>
                <a:effectLst/>
                <a:uLnTx/>
                <a:uFillTx/>
                <a:latin typeface="Calibri"/>
                <a:ea typeface="+mn-ea"/>
                <a:cs typeface="Calibri"/>
              </a:rPr>
              <a:t>each</a:t>
            </a:r>
            <a:r>
              <a:rPr kumimoji="0" sz="1800" b="0" i="0" u="none" strike="noStrike" kern="1200" cap="none" spc="-70" normalizeH="0" baseline="0" noProof="0">
                <a:ln>
                  <a:noFill/>
                </a:ln>
                <a:solidFill>
                  <a:prstClr val="black"/>
                </a:solidFill>
                <a:effectLst/>
                <a:uLnTx/>
                <a:uFillTx/>
                <a:latin typeface="Calibri"/>
                <a:ea typeface="+mn-ea"/>
                <a:cs typeface="Calibri"/>
              </a:rPr>
              <a:t> </a:t>
            </a:r>
            <a:r>
              <a:rPr kumimoji="0" sz="1800" b="0" i="0" u="none" strike="noStrike" kern="1200" cap="none" spc="5" normalizeH="0" baseline="0" noProof="0">
                <a:ln>
                  <a:noFill/>
                </a:ln>
                <a:solidFill>
                  <a:prstClr val="black"/>
                </a:solidFill>
                <a:effectLst/>
                <a:uLnTx/>
                <a:uFillTx/>
                <a:latin typeface="Calibri"/>
                <a:ea typeface="+mn-ea"/>
                <a:cs typeface="Calibri"/>
              </a:rPr>
              <a:t>other</a:t>
            </a:r>
            <a:endParaRPr kumimoji="0" lang="en-GB" sz="1800" b="0" i="0" u="none" strike="noStrike" kern="1200" cap="none" spc="5" normalizeH="0" baseline="0" noProof="0">
              <a:ln>
                <a:noFill/>
              </a:ln>
              <a:solidFill>
                <a:prstClr val="black"/>
              </a:solidFill>
              <a:effectLst/>
              <a:uLnTx/>
              <a:uFillTx/>
              <a:latin typeface="Calibri"/>
              <a:ea typeface="+mn-ea"/>
              <a:cs typeface="Calibri"/>
            </a:endParaRPr>
          </a:p>
        </p:txBody>
      </p:sp>
      <p:sp>
        <p:nvSpPr>
          <p:cNvPr id="57" name="object 4">
            <a:extLst>
              <a:ext uri="{FF2B5EF4-FFF2-40B4-BE49-F238E27FC236}">
                <a16:creationId xmlns:a16="http://schemas.microsoft.com/office/drawing/2014/main" id="{54C0AD61-374E-B64D-9904-3D9BC234CFA5}"/>
              </a:ext>
            </a:extLst>
          </p:cNvPr>
          <p:cNvSpPr txBox="1"/>
          <p:nvPr userDrawn="1"/>
        </p:nvSpPr>
        <p:spPr>
          <a:xfrm>
            <a:off x="851300" y="2810076"/>
            <a:ext cx="4441190" cy="615553"/>
          </a:xfrm>
          <a:prstGeom prst="rect">
            <a:avLst/>
          </a:prstGeom>
        </p:spPr>
        <p:txBody>
          <a:bodyPr vert="horz" wrap="square" lIns="0" tIns="12700" rIns="0" bIns="0" rtlCol="0">
            <a:spAutoFit/>
          </a:bodyPr>
          <a:lstStyle/>
          <a:p>
            <a:pPr marL="2464435" marR="0" lvl="0" indent="0" algn="ctr" defTabSz="914400" rtl="0" eaLnBrk="1" fontAlgn="auto" latinLnBrk="0" hangingPunct="1">
              <a:lnSpc>
                <a:spcPts val="2615"/>
              </a:lnSpc>
              <a:spcBef>
                <a:spcPts val="2545"/>
              </a:spcBef>
              <a:spcAft>
                <a:spcPts val="0"/>
              </a:spcAft>
              <a:buClrTx/>
              <a:buSzTx/>
              <a:buFontTx/>
              <a:buNone/>
              <a:tabLst/>
              <a:defRPr/>
            </a:pPr>
            <a:r>
              <a:rPr kumimoji="0" sz="2200" b="1" i="0" u="none" strike="noStrike" kern="1200" cap="none" spc="0" normalizeH="0" baseline="0" noProof="0">
                <a:ln>
                  <a:noFill/>
                </a:ln>
                <a:solidFill>
                  <a:prstClr val="black"/>
                </a:solidFill>
                <a:effectLst/>
                <a:uLnTx/>
                <a:uFillTx/>
                <a:latin typeface="Calibri"/>
                <a:ea typeface="+mn-ea"/>
                <a:cs typeface="Calibri"/>
              </a:rPr>
              <a:t>Professional</a:t>
            </a:r>
            <a:endParaRPr kumimoji="0" sz="2200" b="0" i="0" u="none" strike="noStrike" kern="1200" cap="none" spc="0" normalizeH="0" baseline="0" noProof="0">
              <a:ln>
                <a:noFill/>
              </a:ln>
              <a:solidFill>
                <a:prstClr val="black"/>
              </a:solidFill>
              <a:effectLst/>
              <a:uLnTx/>
              <a:uFillTx/>
              <a:latin typeface="Calibri"/>
              <a:ea typeface="+mn-ea"/>
              <a:cs typeface="Calibri"/>
            </a:endParaRPr>
          </a:p>
          <a:p>
            <a:pPr marL="2464435" marR="0" lvl="0" indent="0" algn="ctr" defTabSz="914400" rtl="0" eaLnBrk="1" fontAlgn="auto" latinLnBrk="0" hangingPunct="1">
              <a:lnSpc>
                <a:spcPts val="2135"/>
              </a:lnSpc>
              <a:spcBef>
                <a:spcPts val="0"/>
              </a:spcBef>
              <a:spcAft>
                <a:spcPts val="0"/>
              </a:spcAft>
              <a:buClrTx/>
              <a:buSzTx/>
              <a:buFontTx/>
              <a:buNone/>
              <a:tabLst/>
              <a:defRPr/>
            </a:pPr>
            <a:r>
              <a:rPr kumimoji="0" sz="1800" b="0" i="0" u="none" strike="noStrike" kern="1200" cap="none" spc="5" normalizeH="0" baseline="0" noProof="0">
                <a:ln>
                  <a:noFill/>
                </a:ln>
                <a:solidFill>
                  <a:prstClr val="black"/>
                </a:solidFill>
                <a:effectLst/>
                <a:uLnTx/>
                <a:uFillTx/>
                <a:latin typeface="Calibri"/>
                <a:ea typeface="+mn-ea"/>
                <a:cs typeface="Calibri"/>
              </a:rPr>
              <a:t>Objectives </a:t>
            </a:r>
            <a:r>
              <a:rPr kumimoji="0" sz="1800" b="0" i="0" u="none" strike="noStrike" kern="1200" cap="none" spc="10" normalizeH="0" baseline="0" noProof="0">
                <a:ln>
                  <a:noFill/>
                </a:ln>
                <a:solidFill>
                  <a:prstClr val="black"/>
                </a:solidFill>
                <a:effectLst/>
                <a:uLnTx/>
                <a:uFillTx/>
                <a:latin typeface="Calibri"/>
                <a:ea typeface="+mn-ea"/>
                <a:cs typeface="Calibri"/>
              </a:rPr>
              <a:t>/</a:t>
            </a:r>
            <a:r>
              <a:rPr kumimoji="0" sz="1800" b="0" i="0" u="none" strike="noStrike" kern="1200" cap="none" spc="-70" normalizeH="0" baseline="0" noProof="0">
                <a:ln>
                  <a:noFill/>
                </a:ln>
                <a:solidFill>
                  <a:prstClr val="black"/>
                </a:solidFill>
                <a:effectLst/>
                <a:uLnTx/>
                <a:uFillTx/>
                <a:latin typeface="Calibri"/>
                <a:ea typeface="+mn-ea"/>
                <a:cs typeface="Calibri"/>
              </a:rPr>
              <a:t> </a:t>
            </a:r>
            <a:r>
              <a:rPr kumimoji="0" sz="1800" b="0" i="0" u="none" strike="noStrike" kern="1200" cap="none" spc="5" normalizeH="0" baseline="0" noProof="0">
                <a:ln>
                  <a:noFill/>
                </a:ln>
                <a:solidFill>
                  <a:prstClr val="black"/>
                </a:solidFill>
                <a:effectLst/>
                <a:uLnTx/>
                <a:uFillTx/>
                <a:latin typeface="Calibri"/>
                <a:ea typeface="+mn-ea"/>
                <a:cs typeface="Calibri"/>
              </a:rPr>
              <a:t>purpose</a:t>
            </a:r>
            <a:endParaRPr kumimoji="0" sz="1800" b="0" i="0" u="none" strike="noStrike" kern="1200" cap="none" spc="0" normalizeH="0" baseline="0" noProof="0">
              <a:ln>
                <a:noFill/>
              </a:ln>
              <a:solidFill>
                <a:prstClr val="black"/>
              </a:solidFill>
              <a:effectLst/>
              <a:uLnTx/>
              <a:uFillTx/>
              <a:latin typeface="Calibri"/>
              <a:ea typeface="+mn-ea"/>
              <a:cs typeface="Calibri"/>
            </a:endParaRPr>
          </a:p>
        </p:txBody>
      </p:sp>
      <p:sp>
        <p:nvSpPr>
          <p:cNvPr id="58" name="object 12">
            <a:extLst>
              <a:ext uri="{FF2B5EF4-FFF2-40B4-BE49-F238E27FC236}">
                <a16:creationId xmlns:a16="http://schemas.microsoft.com/office/drawing/2014/main" id="{B1F090D2-3093-C743-9EC2-7583120CEC55}"/>
              </a:ext>
            </a:extLst>
          </p:cNvPr>
          <p:cNvSpPr txBox="1"/>
          <p:nvPr userDrawn="1"/>
        </p:nvSpPr>
        <p:spPr>
          <a:xfrm>
            <a:off x="4522977" y="4384325"/>
            <a:ext cx="268605" cy="573405"/>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3600" b="1" i="0" u="none" strike="noStrike" kern="1200" cap="none" spc="-5" normalizeH="0" baseline="0" noProof="0">
                <a:ln>
                  <a:noFill/>
                </a:ln>
                <a:solidFill>
                  <a:srgbClr val="FFFFFF"/>
                </a:solidFill>
                <a:effectLst/>
                <a:uLnTx/>
                <a:uFillTx/>
                <a:latin typeface="Calibri"/>
                <a:ea typeface="+mn-ea"/>
                <a:cs typeface="Calibri"/>
              </a:rPr>
              <a:t>P</a:t>
            </a:r>
            <a:endParaRPr kumimoji="0" sz="3600" b="0" i="0" u="none" strike="noStrike" kern="1200" cap="none" spc="0" normalizeH="0" baseline="0" noProof="0">
              <a:ln>
                <a:noFill/>
              </a:ln>
              <a:solidFill>
                <a:prstClr val="black"/>
              </a:solidFill>
              <a:effectLst/>
              <a:uLnTx/>
              <a:uFillTx/>
              <a:latin typeface="Calibri"/>
              <a:ea typeface="+mn-ea"/>
              <a:cs typeface="Calibri"/>
            </a:endParaRPr>
          </a:p>
        </p:txBody>
      </p:sp>
      <p:sp>
        <p:nvSpPr>
          <p:cNvPr id="59" name="object 12">
            <a:extLst>
              <a:ext uri="{FF2B5EF4-FFF2-40B4-BE49-F238E27FC236}">
                <a16:creationId xmlns:a16="http://schemas.microsoft.com/office/drawing/2014/main" id="{B958FDEB-CA8D-4B40-ACAB-2A6521F43745}"/>
              </a:ext>
            </a:extLst>
          </p:cNvPr>
          <p:cNvSpPr txBox="1"/>
          <p:nvPr userDrawn="1"/>
        </p:nvSpPr>
        <p:spPr>
          <a:xfrm>
            <a:off x="8533513" y="4384324"/>
            <a:ext cx="268605" cy="573405"/>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3600" b="1" i="0" u="none" strike="noStrike" kern="1200" cap="none" spc="-5" normalizeH="0" baseline="0" noProof="0">
                <a:ln>
                  <a:noFill/>
                </a:ln>
                <a:solidFill>
                  <a:srgbClr val="FFFFFF"/>
                </a:solidFill>
                <a:effectLst/>
                <a:uLnTx/>
                <a:uFillTx/>
                <a:latin typeface="Calibri"/>
                <a:ea typeface="+mn-ea"/>
                <a:cs typeface="Calibri"/>
              </a:rPr>
              <a:t>P</a:t>
            </a:r>
            <a:endParaRPr kumimoji="0" sz="3600" b="0" i="0" u="none" strike="noStrike" kern="1200" cap="none" spc="0" normalizeH="0" baseline="0" noProof="0">
              <a:ln>
                <a:noFill/>
              </a:ln>
              <a:solidFill>
                <a:prstClr val="black"/>
              </a:solidFill>
              <a:effectLst/>
              <a:uLnTx/>
              <a:uFillTx/>
              <a:latin typeface="Calibri"/>
              <a:ea typeface="+mn-ea"/>
              <a:cs typeface="Calibri"/>
            </a:endParaRPr>
          </a:p>
        </p:txBody>
      </p:sp>
      <p:sp>
        <p:nvSpPr>
          <p:cNvPr id="60" name="TextBox 59">
            <a:extLst>
              <a:ext uri="{FF2B5EF4-FFF2-40B4-BE49-F238E27FC236}">
                <a16:creationId xmlns:a16="http://schemas.microsoft.com/office/drawing/2014/main" id="{41F22AC4-8576-0D41-AF79-6C00C45F1038}"/>
              </a:ext>
            </a:extLst>
          </p:cNvPr>
          <p:cNvSpPr txBox="1"/>
          <p:nvPr userDrawn="1"/>
        </p:nvSpPr>
        <p:spPr>
          <a:xfrm>
            <a:off x="851300" y="918857"/>
            <a:ext cx="5157470" cy="674415"/>
          </a:xfrm>
          <a:prstGeom prst="rect">
            <a:avLst/>
          </a:prstGeom>
        </p:spPr>
        <p:txBody>
          <a:bodyPr wrap="square" lIns="0" tIns="0" rIns="0" bIns="0" rtlCol="0">
            <a:spAutoFit/>
          </a:bodyPr>
          <a:lstStyle/>
          <a:p>
            <a:pPr marL="12700" marR="0" indent="0" algn="l" defTabSz="914400" rtl="0" eaLnBrk="1" fontAlgn="auto" latinLnBrk="0" hangingPunct="1">
              <a:lnSpc>
                <a:spcPts val="4920"/>
              </a:lnSpc>
              <a:spcBef>
                <a:spcPts val="100"/>
              </a:spcBef>
              <a:spcAft>
                <a:spcPts val="0"/>
              </a:spcAft>
              <a:buClrTx/>
              <a:buSzTx/>
              <a:buFontTx/>
              <a:buNone/>
              <a:tabLst/>
            </a:pPr>
            <a:r>
              <a:rPr lang="en-US" sz="6000" b="1">
                <a:solidFill>
                  <a:schemeClr val="tx1"/>
                </a:solidFill>
                <a:latin typeface="Calibri"/>
                <a:cs typeface="Calibri"/>
              </a:rPr>
              <a:t>Before we begin</a:t>
            </a:r>
          </a:p>
        </p:txBody>
      </p:sp>
    </p:spTree>
    <p:extLst>
      <p:ext uri="{BB962C8B-B14F-4D97-AF65-F5344CB8AC3E}">
        <p14:creationId xmlns:p14="http://schemas.microsoft.com/office/powerpoint/2010/main" val="1494056660"/>
      </p:ext>
    </p:extLst>
  </p:cSld>
  <p:clrMapOvr>
    <a:masterClrMapping/>
  </p:clrMapOvr>
  <p:extLst>
    <p:ext uri="{DCECCB84-F9BA-43D5-87BE-67443E8EF086}">
      <p15:sldGuideLst xmlns:p15="http://schemas.microsoft.com/office/powerpoint/2012/main">
        <p15:guide id="1" pos="528" userDrawn="1">
          <p15:clr>
            <a:srgbClr val="FBAE40"/>
          </p15:clr>
        </p15:guide>
        <p15:guide id="2" orient="horz" pos="129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 Copy Layout 1">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CDA127CE-FD3D-324D-9E4E-9035C02750F2}"/>
              </a:ext>
            </a:extLst>
          </p:cNvPr>
          <p:cNvSpPr>
            <a:spLocks noGrp="1" noChangeAspect="1"/>
          </p:cNvSpPr>
          <p:nvPr>
            <p:ph type="body" sz="quarter" idx="10" hasCustomPrompt="1"/>
          </p:nvPr>
        </p:nvSpPr>
        <p:spPr>
          <a:xfrm>
            <a:off x="756000" y="6264000"/>
            <a:ext cx="3358800" cy="238760"/>
          </a:xfrm>
          <a:prstGeom prst="rect">
            <a:avLst/>
          </a:prstGeom>
        </p:spPr>
        <p:txBody>
          <a:bodyPr/>
          <a:lstStyle>
            <a:lvl1pPr>
              <a:defRPr sz="1400"/>
            </a:lvl1pPr>
            <a:lvl2pPr>
              <a:defRPr sz="1400"/>
            </a:lvl2pPr>
            <a:lvl3pPr>
              <a:defRPr sz="1400"/>
            </a:lvl3pPr>
            <a:lvl4pPr>
              <a:defRPr sz="1400"/>
            </a:lvl4pPr>
            <a:lvl5pPr>
              <a:defRPr sz="1400"/>
            </a:lvl5pPr>
          </a:lstStyle>
          <a:p>
            <a:pPr marL="12700">
              <a:lnSpc>
                <a:spcPct val="100000"/>
              </a:lnSpc>
              <a:spcBef>
                <a:spcPts val="100"/>
              </a:spcBef>
            </a:pPr>
            <a:r>
              <a:rPr lang="en-GB" sz="1400">
                <a:latin typeface="+mn-lt"/>
                <a:cs typeface="Calibri"/>
              </a:rPr>
              <a:t>1 | Anglian </a:t>
            </a:r>
            <a:r>
              <a:rPr lang="en-GB" sz="1400" spc="-20">
                <a:latin typeface="+mn-lt"/>
                <a:cs typeface="Calibri"/>
              </a:rPr>
              <a:t>Water </a:t>
            </a:r>
            <a:r>
              <a:rPr lang="en-GB" sz="1400" spc="-5">
                <a:latin typeface="+mn-lt"/>
                <a:cs typeface="Calibri"/>
              </a:rPr>
              <a:t>Our</a:t>
            </a:r>
            <a:r>
              <a:rPr lang="en-GB" sz="1400" spc="-40">
                <a:latin typeface="+mn-lt"/>
                <a:cs typeface="Calibri"/>
              </a:rPr>
              <a:t> </a:t>
            </a:r>
            <a:r>
              <a:rPr lang="en-GB" sz="1400" spc="-10">
                <a:latin typeface="+mn-lt"/>
                <a:cs typeface="Calibri"/>
              </a:rPr>
              <a:t>Presentations</a:t>
            </a:r>
            <a:endParaRPr lang="en-GB" sz="1400">
              <a:latin typeface="+mn-lt"/>
              <a:cs typeface="Calibri"/>
            </a:endParaRPr>
          </a:p>
        </p:txBody>
      </p:sp>
      <p:sp>
        <p:nvSpPr>
          <p:cNvPr id="7" name="TextBox 6">
            <a:extLst>
              <a:ext uri="{FF2B5EF4-FFF2-40B4-BE49-F238E27FC236}">
                <a16:creationId xmlns:a16="http://schemas.microsoft.com/office/drawing/2014/main" id="{8B08FD9F-FBAE-0645-9621-E6D79697E726}"/>
              </a:ext>
            </a:extLst>
          </p:cNvPr>
          <p:cNvSpPr txBox="1"/>
          <p:nvPr userDrawn="1"/>
        </p:nvSpPr>
        <p:spPr>
          <a:xfrm>
            <a:off x="693573" y="782751"/>
            <a:ext cx="7343999" cy="4464000"/>
          </a:xfrm>
          <a:prstGeom prst="rect">
            <a:avLst/>
          </a:prstGeom>
          <a:solidFill>
            <a:srgbClr val="951B81">
              <a:alpha val="55000"/>
            </a:srgbClr>
          </a:solidFill>
        </p:spPr>
        <p:txBody>
          <a:bodyPr wrap="square" lIns="0" tIns="1800000" rIns="0" bIns="1800000" rtlCol="0">
            <a:noAutofit/>
          </a:bodyPr>
          <a:lstStyle/>
          <a:p>
            <a:pPr marL="12700" marR="0" indent="0" algn="ctr" defTabSz="914400" rtl="0" eaLnBrk="1" fontAlgn="auto" latinLnBrk="0" hangingPunct="1">
              <a:lnSpc>
                <a:spcPts val="4920"/>
              </a:lnSpc>
              <a:spcBef>
                <a:spcPts val="100"/>
              </a:spcBef>
              <a:spcAft>
                <a:spcPts val="0"/>
              </a:spcAft>
              <a:buClrTx/>
              <a:buSzTx/>
              <a:buFontTx/>
              <a:buNone/>
              <a:tabLst/>
            </a:pPr>
            <a:r>
              <a:rPr lang="en-US" sz="4200" b="1">
                <a:solidFill>
                  <a:schemeClr val="bg1"/>
                </a:solidFill>
                <a:latin typeface="Calibri"/>
                <a:cs typeface="Calibri"/>
              </a:rPr>
              <a:t>IMAGE AREA</a:t>
            </a:r>
          </a:p>
        </p:txBody>
      </p:sp>
      <p:sp>
        <p:nvSpPr>
          <p:cNvPr id="14" name="Text Placeholder 12">
            <a:extLst>
              <a:ext uri="{FF2B5EF4-FFF2-40B4-BE49-F238E27FC236}">
                <a16:creationId xmlns:a16="http://schemas.microsoft.com/office/drawing/2014/main" id="{EB62876B-38A7-644E-9AB2-835D87883581}"/>
              </a:ext>
            </a:extLst>
          </p:cNvPr>
          <p:cNvSpPr>
            <a:spLocks noGrp="1"/>
          </p:cNvSpPr>
          <p:nvPr>
            <p:ph type="body" sz="quarter" idx="11" hasCustomPrompt="1"/>
          </p:nvPr>
        </p:nvSpPr>
        <p:spPr>
          <a:xfrm>
            <a:off x="8543544" y="2446596"/>
            <a:ext cx="2811372" cy="2159000"/>
          </a:xfrm>
          <a:prstGeom prst="rect">
            <a:avLst/>
          </a:prstGeom>
        </p:spPr>
        <p:txBody>
          <a:bodyPr lIns="0" tIns="0" rIns="0" bIns="0"/>
          <a:lstStyle>
            <a:lvl1pPr>
              <a:defRPr sz="1400"/>
            </a:lvl1pPr>
            <a:lvl2pPr>
              <a:defRPr sz="1400"/>
            </a:lvl2pPr>
            <a:lvl3pPr>
              <a:defRPr sz="1400"/>
            </a:lvl3pPr>
            <a:lvl4pPr>
              <a:defRPr sz="1400"/>
            </a:lvl4pPr>
            <a:lvl5pPr>
              <a:defRPr sz="1400"/>
            </a:lvl5pPr>
          </a:lstStyle>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en-GB" sz="1400" b="0" i="0" u="none" strike="noStrike" kern="1200" cap="none" spc="0" normalizeH="0" baseline="0" noProof="0" err="1">
                <a:ln>
                  <a:noFill/>
                </a:ln>
                <a:solidFill>
                  <a:prstClr val="black"/>
                </a:solidFill>
                <a:effectLst/>
                <a:uLnTx/>
                <a:uFillTx/>
                <a:latin typeface="+mn-lt"/>
                <a:ea typeface="+mn-ea"/>
                <a:cs typeface="Calibri"/>
              </a:rPr>
              <a:t>Magnissiminus</a:t>
            </a:r>
            <a:r>
              <a:rPr kumimoji="0" lang="en-GB" sz="1400" b="0" i="0" u="none" strike="noStrike" kern="1200" cap="none" spc="0" normalizeH="0" baseline="0" noProof="0">
                <a:ln>
                  <a:noFill/>
                </a:ln>
                <a:solidFill>
                  <a:prstClr val="black"/>
                </a:solidFill>
                <a:effectLst/>
                <a:uLnTx/>
                <a:uFillTx/>
                <a:latin typeface="+mn-lt"/>
                <a:ea typeface="+mn-ea"/>
                <a:cs typeface="Calibri"/>
              </a:rPr>
              <a:t> </a:t>
            </a:r>
            <a:r>
              <a:rPr kumimoji="0" lang="en-GB" sz="1400" b="0" i="0" u="none" strike="noStrike" kern="1200" cap="none" spc="-5" normalizeH="0" baseline="0" noProof="0" err="1">
                <a:ln>
                  <a:noFill/>
                </a:ln>
                <a:solidFill>
                  <a:prstClr val="black"/>
                </a:solidFill>
                <a:effectLst/>
                <a:uLnTx/>
                <a:uFillTx/>
                <a:latin typeface="+mn-lt"/>
                <a:ea typeface="+mn-ea"/>
                <a:cs typeface="Calibri"/>
              </a:rPr>
              <a:t>volor</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0" normalizeH="0" baseline="0" noProof="0">
                <a:ln>
                  <a:noFill/>
                </a:ln>
                <a:solidFill>
                  <a:prstClr val="black"/>
                </a:solidFill>
                <a:effectLst/>
                <a:uLnTx/>
                <a:uFillTx/>
                <a:latin typeface="+mn-lt"/>
                <a:ea typeface="+mn-ea"/>
                <a:cs typeface="Calibri"/>
              </a:rPr>
              <a:t>abo. Mo  </a:t>
            </a:r>
            <a:r>
              <a:rPr kumimoji="0" lang="en-GB" sz="1400" b="0" i="0" u="none" strike="noStrike" kern="1200" cap="none" spc="-5" normalizeH="0" baseline="0" noProof="0" err="1">
                <a:ln>
                  <a:noFill/>
                </a:ln>
                <a:solidFill>
                  <a:prstClr val="black"/>
                </a:solidFill>
                <a:effectLst/>
                <a:uLnTx/>
                <a:uFillTx/>
                <a:latin typeface="+mn-lt"/>
                <a:ea typeface="+mn-ea"/>
                <a:cs typeface="Calibri"/>
              </a:rPr>
              <a:t>blaniscid</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0" normalizeH="0" baseline="0" noProof="0" err="1">
                <a:ln>
                  <a:noFill/>
                </a:ln>
                <a:solidFill>
                  <a:prstClr val="black"/>
                </a:solidFill>
                <a:effectLst/>
                <a:uLnTx/>
                <a:uFillTx/>
                <a:latin typeface="+mn-lt"/>
                <a:ea typeface="+mn-ea"/>
                <a:cs typeface="Calibri"/>
              </a:rPr>
              <a:t>eicipis</a:t>
            </a:r>
            <a:r>
              <a:rPr kumimoji="0" lang="en-GB" sz="1400" b="0" i="0" u="none" strike="noStrike" kern="1200" cap="none" spc="0" normalizeH="0" baseline="0" noProof="0">
                <a:ln>
                  <a:noFill/>
                </a:ln>
                <a:solidFill>
                  <a:prstClr val="black"/>
                </a:solidFill>
                <a:effectLst/>
                <a:uLnTx/>
                <a:uFillTx/>
                <a:latin typeface="+mn-lt"/>
                <a:ea typeface="+mn-ea"/>
                <a:cs typeface="Calibri"/>
              </a:rPr>
              <a:t> </a:t>
            </a:r>
            <a:r>
              <a:rPr kumimoji="0" lang="en-GB" sz="1400" b="0" i="0" u="none" strike="noStrike" kern="1200" cap="none" spc="-5" normalizeH="0" baseline="0" noProof="0" err="1">
                <a:ln>
                  <a:noFill/>
                </a:ln>
                <a:solidFill>
                  <a:prstClr val="black"/>
                </a:solidFill>
                <a:effectLst/>
                <a:uLnTx/>
                <a:uFillTx/>
                <a:latin typeface="+mn-lt"/>
                <a:ea typeface="+mn-ea"/>
                <a:cs typeface="Calibri"/>
              </a:rPr>
              <a:t>ciligen</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10" normalizeH="0" baseline="0" noProof="0" err="1">
                <a:ln>
                  <a:noFill/>
                </a:ln>
                <a:solidFill>
                  <a:prstClr val="black"/>
                </a:solidFill>
                <a:effectLst/>
                <a:uLnTx/>
                <a:uFillTx/>
                <a:latin typeface="+mn-lt"/>
                <a:ea typeface="+mn-ea"/>
                <a:cs typeface="Calibri"/>
              </a:rPr>
              <a:t>ditincil</a:t>
            </a:r>
            <a:r>
              <a:rPr kumimoji="0" lang="en-GB" sz="1400" b="0" i="0" u="none" strike="noStrike" kern="1200" cap="none" spc="-10" normalizeH="0" baseline="0" noProof="0">
                <a:ln>
                  <a:noFill/>
                </a:ln>
                <a:solidFill>
                  <a:prstClr val="black"/>
                </a:solidFill>
                <a:effectLst/>
                <a:uLnTx/>
                <a:uFillTx/>
                <a:latin typeface="+mn-lt"/>
                <a:ea typeface="+mn-ea"/>
                <a:cs typeface="Calibri"/>
              </a:rPr>
              <a:t> </a:t>
            </a:r>
            <a:r>
              <a:rPr kumimoji="0" lang="en-GB" sz="1400" b="0" i="0" u="none" strike="noStrike" kern="1200" cap="none" spc="-5" normalizeH="0" baseline="0" noProof="0" err="1">
                <a:ln>
                  <a:noFill/>
                </a:ln>
                <a:solidFill>
                  <a:prstClr val="black"/>
                </a:solidFill>
                <a:effectLst/>
                <a:uLnTx/>
                <a:uFillTx/>
                <a:latin typeface="+mn-lt"/>
                <a:ea typeface="+mn-ea"/>
                <a:cs typeface="Calibri"/>
              </a:rPr>
              <a:t>imo</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0" normalizeH="0" baseline="0" noProof="0" err="1">
                <a:ln>
                  <a:noFill/>
                </a:ln>
                <a:solidFill>
                  <a:prstClr val="black"/>
                </a:solidFill>
                <a:effectLst/>
                <a:uLnTx/>
                <a:uFillTx/>
                <a:latin typeface="+mn-lt"/>
                <a:ea typeface="+mn-ea"/>
                <a:cs typeface="Calibri"/>
              </a:rPr>
              <a:t>mossum</a:t>
            </a:r>
            <a:r>
              <a:rPr kumimoji="0" lang="en-GB" sz="1400" b="0" i="0" u="none" strike="noStrike" kern="1200" cap="none" spc="0" normalizeH="0" baseline="0" noProof="0">
                <a:ln>
                  <a:noFill/>
                </a:ln>
                <a:solidFill>
                  <a:prstClr val="black"/>
                </a:solidFill>
                <a:effectLst/>
                <a:uLnTx/>
                <a:uFillTx/>
                <a:latin typeface="+mn-lt"/>
                <a:ea typeface="+mn-ea"/>
                <a:cs typeface="Calibri"/>
              </a:rPr>
              <a:t> </a:t>
            </a:r>
            <a:r>
              <a:rPr kumimoji="0" lang="en-GB" sz="1400" b="0" i="0" u="none" strike="noStrike" kern="1200" cap="none" spc="-5" normalizeH="0" baseline="0" noProof="0">
                <a:ln>
                  <a:noFill/>
                </a:ln>
                <a:solidFill>
                  <a:prstClr val="black"/>
                </a:solidFill>
                <a:effectLst/>
                <a:uLnTx/>
                <a:uFillTx/>
                <a:latin typeface="+mn-lt"/>
                <a:ea typeface="+mn-ea"/>
                <a:cs typeface="Calibri"/>
              </a:rPr>
              <a:t>eat </a:t>
            </a:r>
            <a:r>
              <a:rPr kumimoji="0" lang="en-GB" sz="1400" b="0" i="0" u="none" strike="noStrike" kern="1200" cap="none" spc="-5" normalizeH="0" baseline="0" noProof="0" err="1">
                <a:ln>
                  <a:noFill/>
                </a:ln>
                <a:solidFill>
                  <a:prstClr val="black"/>
                </a:solidFill>
                <a:effectLst/>
                <a:uLnTx/>
                <a:uFillTx/>
                <a:latin typeface="+mn-lt"/>
                <a:ea typeface="+mn-ea"/>
                <a:cs typeface="Calibri"/>
              </a:rPr>
              <a:t>apelent</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5" normalizeH="0" baseline="0" noProof="0" err="1">
                <a:ln>
                  <a:noFill/>
                </a:ln>
                <a:solidFill>
                  <a:prstClr val="black"/>
                </a:solidFill>
                <a:effectLst/>
                <a:uLnTx/>
                <a:uFillTx/>
                <a:latin typeface="+mn-lt"/>
                <a:ea typeface="+mn-ea"/>
                <a:cs typeface="Calibri"/>
              </a:rPr>
              <a:t>undendus</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10" normalizeH="0" baseline="0" noProof="0">
                <a:ln>
                  <a:noFill/>
                </a:ln>
                <a:solidFill>
                  <a:prstClr val="black"/>
                </a:solidFill>
                <a:effectLst/>
                <a:uLnTx/>
                <a:uFillTx/>
                <a:latin typeface="+mn-lt"/>
                <a:ea typeface="+mn-ea"/>
                <a:cs typeface="Calibri"/>
              </a:rPr>
              <a:t>re </a:t>
            </a:r>
            <a:r>
              <a:rPr kumimoji="0" lang="en-GB" sz="1400" b="0" i="0" u="none" strike="noStrike" kern="1200" cap="none" spc="-5" normalizeH="0" baseline="0" noProof="0">
                <a:ln>
                  <a:noFill/>
                </a:ln>
                <a:solidFill>
                  <a:prstClr val="black"/>
                </a:solidFill>
                <a:effectLst/>
                <a:uLnTx/>
                <a:uFillTx/>
                <a:latin typeface="+mn-lt"/>
                <a:ea typeface="+mn-ea"/>
                <a:cs typeface="Calibri"/>
              </a:rPr>
              <a:t>net  </a:t>
            </a:r>
            <a:r>
              <a:rPr kumimoji="0" lang="en-GB" sz="1400" b="0" i="0" u="none" strike="noStrike" kern="1200" cap="none" spc="-5" normalizeH="0" baseline="0" noProof="0" err="1">
                <a:ln>
                  <a:noFill/>
                </a:ln>
                <a:solidFill>
                  <a:prstClr val="black"/>
                </a:solidFill>
                <a:effectLst/>
                <a:uLnTx/>
                <a:uFillTx/>
                <a:latin typeface="+mn-lt"/>
                <a:ea typeface="+mn-ea"/>
                <a:cs typeface="Calibri"/>
              </a:rPr>
              <a:t>remporio</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10" normalizeH="0" baseline="0" noProof="0" err="1">
                <a:ln>
                  <a:noFill/>
                </a:ln>
                <a:solidFill>
                  <a:prstClr val="black"/>
                </a:solidFill>
                <a:effectLst/>
                <a:uLnTx/>
                <a:uFillTx/>
                <a:latin typeface="+mn-lt"/>
                <a:ea typeface="+mn-ea"/>
                <a:cs typeface="Calibri"/>
              </a:rPr>
              <a:t>totationet</a:t>
            </a:r>
            <a:r>
              <a:rPr kumimoji="0" lang="en-GB" sz="1400" b="0" i="0" u="none" strike="noStrike" kern="1200" cap="none" spc="-10" normalizeH="0" baseline="0" noProof="0">
                <a:ln>
                  <a:noFill/>
                </a:ln>
                <a:solidFill>
                  <a:prstClr val="black"/>
                </a:solidFill>
                <a:effectLst/>
                <a:uLnTx/>
                <a:uFillTx/>
                <a:latin typeface="+mn-lt"/>
                <a:ea typeface="+mn-ea"/>
                <a:cs typeface="Calibri"/>
              </a:rPr>
              <a:t> </a:t>
            </a:r>
            <a:r>
              <a:rPr kumimoji="0" lang="en-GB" sz="1400" b="0" i="0" u="none" strike="noStrike" kern="1200" cap="none" spc="-10" normalizeH="0" baseline="0" noProof="0" err="1">
                <a:ln>
                  <a:noFill/>
                </a:ln>
                <a:solidFill>
                  <a:prstClr val="black"/>
                </a:solidFill>
                <a:effectLst/>
                <a:uLnTx/>
                <a:uFillTx/>
                <a:latin typeface="+mn-lt"/>
                <a:ea typeface="+mn-ea"/>
                <a:cs typeface="Calibri"/>
              </a:rPr>
              <a:t>volorro</a:t>
            </a:r>
            <a:r>
              <a:rPr kumimoji="0" lang="en-GB" sz="1400" b="0" i="0" u="none" strike="noStrike" kern="1200" cap="none" spc="-10" normalizeH="0" baseline="0" noProof="0">
                <a:ln>
                  <a:noFill/>
                </a:ln>
                <a:solidFill>
                  <a:prstClr val="black"/>
                </a:solidFill>
                <a:effectLst/>
                <a:uLnTx/>
                <a:uFillTx/>
                <a:latin typeface="+mn-lt"/>
                <a:ea typeface="+mn-ea"/>
                <a:cs typeface="Calibri"/>
              </a:rPr>
              <a:t> </a:t>
            </a:r>
            <a:r>
              <a:rPr kumimoji="0" lang="en-GB" sz="1400" b="0" i="0" u="none" strike="noStrike" kern="1200" cap="none" spc="0" normalizeH="0" baseline="0" noProof="0" err="1">
                <a:ln>
                  <a:noFill/>
                </a:ln>
                <a:solidFill>
                  <a:prstClr val="black"/>
                </a:solidFill>
                <a:effectLst/>
                <a:uLnTx/>
                <a:uFillTx/>
                <a:latin typeface="+mn-lt"/>
                <a:ea typeface="+mn-ea"/>
                <a:cs typeface="Calibri"/>
              </a:rPr>
              <a:t>modici</a:t>
            </a:r>
            <a:r>
              <a:rPr kumimoji="0" lang="en-GB" sz="1400" b="0" i="0" u="none" strike="noStrike" kern="1200" cap="none" spc="0" normalizeH="0" baseline="0" noProof="0">
                <a:ln>
                  <a:noFill/>
                </a:ln>
                <a:solidFill>
                  <a:prstClr val="black"/>
                </a:solidFill>
                <a:effectLst/>
                <a:uLnTx/>
                <a:uFillTx/>
                <a:latin typeface="+mn-lt"/>
                <a:ea typeface="+mn-ea"/>
                <a:cs typeface="Calibri"/>
              </a:rPr>
              <a:t>  </a:t>
            </a:r>
            <a:r>
              <a:rPr kumimoji="0" lang="en-GB" sz="1400" b="0" i="0" u="none" strike="noStrike" kern="1200" cap="none" spc="-5" normalizeH="0" baseline="0" noProof="0" err="1">
                <a:ln>
                  <a:noFill/>
                </a:ln>
                <a:solidFill>
                  <a:prstClr val="black"/>
                </a:solidFill>
                <a:effectLst/>
                <a:uLnTx/>
                <a:uFillTx/>
                <a:latin typeface="+mn-lt"/>
                <a:ea typeface="+mn-ea"/>
                <a:cs typeface="Calibri"/>
              </a:rPr>
              <a:t>dolum</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0" normalizeH="0" baseline="0" noProof="0" err="1">
                <a:ln>
                  <a:noFill/>
                </a:ln>
                <a:solidFill>
                  <a:prstClr val="black"/>
                </a:solidFill>
                <a:effectLst/>
                <a:uLnTx/>
                <a:uFillTx/>
                <a:latin typeface="+mn-lt"/>
                <a:ea typeface="+mn-ea"/>
                <a:cs typeface="Calibri"/>
              </a:rPr>
              <a:t>accus</a:t>
            </a:r>
            <a:r>
              <a:rPr kumimoji="0" lang="en-GB" sz="1400" b="0" i="0" u="none" strike="noStrike" kern="1200" cap="none" spc="0" normalizeH="0" baseline="0" noProof="0">
                <a:ln>
                  <a:noFill/>
                </a:ln>
                <a:solidFill>
                  <a:prstClr val="black"/>
                </a:solidFill>
                <a:effectLst/>
                <a:uLnTx/>
                <a:uFillTx/>
                <a:latin typeface="+mn-lt"/>
                <a:ea typeface="+mn-ea"/>
                <a:cs typeface="Calibri"/>
              </a:rPr>
              <a:t> </a:t>
            </a:r>
            <a:r>
              <a:rPr kumimoji="0" lang="en-GB" sz="1400" b="0" i="0" u="none" strike="noStrike" kern="1200" cap="none" spc="-10" normalizeH="0" baseline="0" noProof="0">
                <a:ln>
                  <a:noFill/>
                </a:ln>
                <a:solidFill>
                  <a:prstClr val="black"/>
                </a:solidFill>
                <a:effectLst/>
                <a:uLnTx/>
                <a:uFillTx/>
                <a:latin typeface="+mn-lt"/>
                <a:ea typeface="+mn-ea"/>
                <a:cs typeface="Calibri"/>
              </a:rPr>
              <a:t>dolore </a:t>
            </a:r>
            <a:r>
              <a:rPr kumimoji="0" lang="en-GB" sz="1400" b="0" i="0" u="none" strike="noStrike" kern="1200" cap="none" spc="0" normalizeH="0" baseline="0" noProof="0" err="1">
                <a:ln>
                  <a:noFill/>
                </a:ln>
                <a:solidFill>
                  <a:prstClr val="black"/>
                </a:solidFill>
                <a:effectLst/>
                <a:uLnTx/>
                <a:uFillTx/>
                <a:latin typeface="+mn-lt"/>
                <a:ea typeface="+mn-ea"/>
                <a:cs typeface="Calibri"/>
              </a:rPr>
              <a:t>vidus</a:t>
            </a:r>
            <a:r>
              <a:rPr kumimoji="0" lang="en-GB" sz="1400" b="0" i="0" u="none" strike="noStrike" kern="1200" cap="none" spc="0" normalizeH="0" baseline="0" noProof="0">
                <a:ln>
                  <a:noFill/>
                </a:ln>
                <a:solidFill>
                  <a:prstClr val="black"/>
                </a:solidFill>
                <a:effectLst/>
                <a:uLnTx/>
                <a:uFillTx/>
                <a:latin typeface="+mn-lt"/>
                <a:ea typeface="+mn-ea"/>
                <a:cs typeface="Calibri"/>
              </a:rPr>
              <a:t> </a:t>
            </a:r>
            <a:r>
              <a:rPr kumimoji="0" lang="en-GB" sz="1400" b="0" i="0" u="none" strike="noStrike" kern="1200" cap="none" spc="-5" normalizeH="0" baseline="0" noProof="0" err="1">
                <a:ln>
                  <a:noFill/>
                </a:ln>
                <a:solidFill>
                  <a:prstClr val="black"/>
                </a:solidFill>
                <a:effectLst/>
                <a:uLnTx/>
                <a:uFillTx/>
                <a:latin typeface="+mn-lt"/>
                <a:ea typeface="+mn-ea"/>
                <a:cs typeface="Calibri"/>
              </a:rPr>
              <a:t>nam</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5" normalizeH="0" baseline="0" noProof="0" err="1">
                <a:ln>
                  <a:noFill/>
                </a:ln>
                <a:solidFill>
                  <a:prstClr val="black"/>
                </a:solidFill>
                <a:effectLst/>
                <a:uLnTx/>
                <a:uFillTx/>
                <a:latin typeface="+mn-lt"/>
                <a:ea typeface="+mn-ea"/>
                <a:cs typeface="Calibri"/>
              </a:rPr>
              <a:t>iust</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10" normalizeH="0" baseline="0" noProof="0">
                <a:ln>
                  <a:noFill/>
                </a:ln>
                <a:solidFill>
                  <a:prstClr val="black"/>
                </a:solidFill>
                <a:effectLst/>
                <a:uLnTx/>
                <a:uFillTx/>
                <a:latin typeface="+mn-lt"/>
                <a:ea typeface="+mn-ea"/>
                <a:cs typeface="Calibri"/>
              </a:rPr>
              <a:t>sunt </a:t>
            </a:r>
            <a:r>
              <a:rPr kumimoji="0" lang="en-GB" sz="1400" b="0" i="0" u="none" strike="noStrike" kern="1200" cap="none" spc="-5" normalizeH="0" baseline="0" noProof="0" err="1">
                <a:ln>
                  <a:noFill/>
                </a:ln>
                <a:solidFill>
                  <a:prstClr val="black"/>
                </a:solidFill>
                <a:effectLst/>
                <a:uLnTx/>
                <a:uFillTx/>
                <a:latin typeface="+mn-lt"/>
                <a:ea typeface="+mn-ea"/>
                <a:cs typeface="Calibri"/>
              </a:rPr>
              <a:t>reped</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0" normalizeH="0" baseline="0" noProof="0" err="1">
                <a:ln>
                  <a:noFill/>
                </a:ln>
                <a:solidFill>
                  <a:prstClr val="black"/>
                </a:solidFill>
                <a:effectLst/>
                <a:uLnTx/>
                <a:uFillTx/>
                <a:latin typeface="+mn-lt"/>
                <a:ea typeface="+mn-ea"/>
                <a:cs typeface="Calibri"/>
              </a:rPr>
              <a:t>eaque</a:t>
            </a:r>
            <a:r>
              <a:rPr kumimoji="0" lang="en-GB" sz="1400" b="0" i="0" u="none" strike="noStrike" kern="1200" cap="none" spc="0" normalizeH="0" baseline="0" noProof="0">
                <a:ln>
                  <a:noFill/>
                </a:ln>
                <a:solidFill>
                  <a:prstClr val="black"/>
                </a:solidFill>
                <a:effectLst/>
                <a:uLnTx/>
                <a:uFillTx/>
                <a:latin typeface="+mn-lt"/>
                <a:ea typeface="+mn-ea"/>
                <a:cs typeface="Calibri"/>
              </a:rPr>
              <a:t> </a:t>
            </a:r>
            <a:r>
              <a:rPr kumimoji="0" lang="en-GB" sz="1400" b="0" i="0" u="none" strike="noStrike" kern="1200" cap="none" spc="-5" normalizeH="0" baseline="0" noProof="0" err="1">
                <a:ln>
                  <a:noFill/>
                </a:ln>
                <a:solidFill>
                  <a:prstClr val="black"/>
                </a:solidFill>
                <a:effectLst/>
                <a:uLnTx/>
                <a:uFillTx/>
                <a:latin typeface="+mn-lt"/>
                <a:ea typeface="+mn-ea"/>
                <a:cs typeface="Calibri"/>
              </a:rPr>
              <a:t>vendit</a:t>
            </a:r>
            <a:r>
              <a:rPr kumimoji="0" lang="en-GB" sz="1400" b="0" i="0" u="none" strike="noStrike" kern="1200" cap="none" spc="-5" normalizeH="0" baseline="0" noProof="0">
                <a:ln>
                  <a:noFill/>
                </a:ln>
                <a:solidFill>
                  <a:prstClr val="black"/>
                </a:solidFill>
                <a:effectLst/>
                <a:uLnTx/>
                <a:uFillTx/>
                <a:latin typeface="+mn-lt"/>
                <a:ea typeface="+mn-ea"/>
                <a:cs typeface="Calibri"/>
              </a:rPr>
              <a:t> et debit  </a:t>
            </a:r>
            <a:r>
              <a:rPr kumimoji="0" lang="en-GB" sz="1400" b="0" i="0" u="none" strike="noStrike" kern="1200" cap="none" spc="-5" normalizeH="0" baseline="0" noProof="0" err="1">
                <a:ln>
                  <a:noFill/>
                </a:ln>
                <a:solidFill>
                  <a:prstClr val="black"/>
                </a:solidFill>
                <a:effectLst/>
                <a:uLnTx/>
                <a:uFillTx/>
                <a:latin typeface="+mn-lt"/>
                <a:ea typeface="+mn-ea"/>
                <a:cs typeface="Calibri"/>
              </a:rPr>
              <a:t>rerions</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5" normalizeH="0" baseline="0" noProof="0" err="1">
                <a:ln>
                  <a:noFill/>
                </a:ln>
                <a:solidFill>
                  <a:prstClr val="black"/>
                </a:solidFill>
                <a:effectLst/>
                <a:uLnTx/>
                <a:uFillTx/>
                <a:latin typeface="+mn-lt"/>
                <a:ea typeface="+mn-ea"/>
                <a:cs typeface="Calibri"/>
              </a:rPr>
              <a:t>equaspere</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5" normalizeH="0" baseline="0" noProof="0" err="1">
                <a:ln>
                  <a:noFill/>
                </a:ln>
                <a:solidFill>
                  <a:prstClr val="black"/>
                </a:solidFill>
                <a:effectLst/>
                <a:uLnTx/>
                <a:uFillTx/>
                <a:latin typeface="+mn-lt"/>
                <a:ea typeface="+mn-ea"/>
                <a:cs typeface="Calibri"/>
              </a:rPr>
              <a:t>dollo</a:t>
            </a:r>
            <a:r>
              <a:rPr kumimoji="0" lang="en-GB" sz="1400" b="0" i="0" u="none" strike="noStrike" kern="1200" cap="none" spc="-5" normalizeH="0" baseline="0" noProof="0">
                <a:ln>
                  <a:noFill/>
                </a:ln>
                <a:solidFill>
                  <a:prstClr val="black"/>
                </a:solidFill>
                <a:effectLst/>
                <a:uLnTx/>
                <a:uFillTx/>
                <a:latin typeface="+mn-lt"/>
                <a:ea typeface="+mn-ea"/>
                <a:cs typeface="Calibri"/>
              </a:rPr>
              <a:t> et </a:t>
            </a:r>
            <a:r>
              <a:rPr kumimoji="0" lang="en-GB" sz="1400" b="0" i="0" u="none" strike="noStrike" kern="1200" cap="none" spc="0" normalizeH="0" baseline="0" noProof="0">
                <a:ln>
                  <a:noFill/>
                </a:ln>
                <a:solidFill>
                  <a:prstClr val="black"/>
                </a:solidFill>
                <a:effectLst/>
                <a:uLnTx/>
                <a:uFillTx/>
                <a:latin typeface="+mn-lt"/>
                <a:ea typeface="+mn-ea"/>
                <a:cs typeface="Calibri"/>
              </a:rPr>
              <a:t>es </a:t>
            </a:r>
            <a:r>
              <a:rPr kumimoji="0" lang="en-GB" sz="1400" b="0" i="0" u="none" strike="noStrike" kern="1200" cap="none" spc="-5" normalizeH="0" baseline="0" noProof="0" err="1">
                <a:ln>
                  <a:noFill/>
                </a:ln>
                <a:solidFill>
                  <a:prstClr val="black"/>
                </a:solidFill>
                <a:effectLst/>
                <a:uLnTx/>
                <a:uFillTx/>
                <a:latin typeface="+mn-lt"/>
                <a:ea typeface="+mn-ea"/>
                <a:cs typeface="Calibri"/>
              </a:rPr>
              <a:t>si</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10" normalizeH="0" baseline="0" noProof="0" err="1">
                <a:ln>
                  <a:noFill/>
                </a:ln>
                <a:solidFill>
                  <a:prstClr val="black"/>
                </a:solidFill>
                <a:effectLst/>
                <a:uLnTx/>
                <a:uFillTx/>
                <a:latin typeface="+mn-lt"/>
                <a:ea typeface="+mn-ea"/>
                <a:cs typeface="Calibri"/>
              </a:rPr>
              <a:t>comni</a:t>
            </a:r>
            <a:r>
              <a:rPr kumimoji="0" lang="en-GB" sz="1400" b="0" i="0" u="none" strike="noStrike" kern="1200" cap="none" spc="-10" normalizeH="0" baseline="0" noProof="0">
                <a:ln>
                  <a:noFill/>
                </a:ln>
                <a:solidFill>
                  <a:prstClr val="black"/>
                </a:solidFill>
                <a:effectLst/>
                <a:uLnTx/>
                <a:uFillTx/>
                <a:latin typeface="+mn-lt"/>
                <a:ea typeface="+mn-ea"/>
                <a:cs typeface="Calibri"/>
              </a:rPr>
              <a:t>  </a:t>
            </a:r>
            <a:r>
              <a:rPr kumimoji="0" lang="en-GB" sz="1400" b="0" i="0" u="none" strike="noStrike" kern="1200" cap="none" spc="-10" normalizeH="0" baseline="0" noProof="0" err="1">
                <a:ln>
                  <a:noFill/>
                </a:ln>
                <a:solidFill>
                  <a:prstClr val="black"/>
                </a:solidFill>
                <a:effectLst/>
                <a:uLnTx/>
                <a:uFillTx/>
                <a:latin typeface="+mn-lt"/>
                <a:ea typeface="+mn-ea"/>
                <a:cs typeface="Calibri"/>
              </a:rPr>
              <a:t>volupitas</a:t>
            </a:r>
            <a:r>
              <a:rPr kumimoji="0" lang="en-GB" sz="1400" b="0" i="0" u="none" strike="noStrike" kern="1200" cap="none" spc="-10" normalizeH="0" baseline="0" noProof="0">
                <a:ln>
                  <a:noFill/>
                </a:ln>
                <a:solidFill>
                  <a:prstClr val="black"/>
                </a:solidFill>
                <a:effectLst/>
                <a:uLnTx/>
                <a:uFillTx/>
                <a:latin typeface="+mn-lt"/>
                <a:ea typeface="+mn-ea"/>
                <a:cs typeface="Calibri"/>
              </a:rPr>
              <a:t> </a:t>
            </a:r>
            <a:r>
              <a:rPr kumimoji="0" lang="en-GB" sz="1400" b="0" i="0" u="none" strike="noStrike" kern="1200" cap="none" spc="-10" normalizeH="0" baseline="0" noProof="0" err="1">
                <a:ln>
                  <a:noFill/>
                </a:ln>
                <a:solidFill>
                  <a:prstClr val="black"/>
                </a:solidFill>
                <a:effectLst/>
                <a:uLnTx/>
                <a:uFillTx/>
                <a:latin typeface="+mn-lt"/>
                <a:ea typeface="+mn-ea"/>
                <a:cs typeface="Calibri"/>
              </a:rPr>
              <a:t>exeriorepe</a:t>
            </a:r>
            <a:r>
              <a:rPr kumimoji="0" lang="en-GB" sz="1400" b="0" i="0" u="none" strike="noStrike" kern="1200" cap="none" spc="-10" normalizeH="0" baseline="0" noProof="0">
                <a:ln>
                  <a:noFill/>
                </a:ln>
                <a:solidFill>
                  <a:prstClr val="black"/>
                </a:solidFill>
                <a:effectLst/>
                <a:uLnTx/>
                <a:uFillTx/>
                <a:latin typeface="+mn-lt"/>
                <a:ea typeface="+mn-ea"/>
                <a:cs typeface="Calibri"/>
              </a:rPr>
              <a:t> </a:t>
            </a:r>
            <a:r>
              <a:rPr kumimoji="0" lang="en-GB" sz="1400" b="0" i="0" u="none" strike="noStrike" kern="1200" cap="none" spc="-5" normalizeH="0" baseline="0" noProof="0">
                <a:ln>
                  <a:noFill/>
                </a:ln>
                <a:solidFill>
                  <a:prstClr val="black"/>
                </a:solidFill>
                <a:effectLst/>
                <a:uLnTx/>
                <a:uFillTx/>
                <a:latin typeface="+mn-lt"/>
                <a:ea typeface="+mn-ea"/>
                <a:cs typeface="Calibri"/>
              </a:rPr>
              <a:t>qui </a:t>
            </a:r>
            <a:r>
              <a:rPr kumimoji="0" lang="en-GB" sz="1400" b="0" i="0" u="none" strike="noStrike" kern="1200" cap="none" spc="-5" normalizeH="0" baseline="0" noProof="0" err="1">
                <a:ln>
                  <a:noFill/>
                </a:ln>
                <a:solidFill>
                  <a:prstClr val="black"/>
                </a:solidFill>
                <a:effectLst/>
                <a:uLnTx/>
                <a:uFillTx/>
                <a:latin typeface="+mn-lt"/>
                <a:ea typeface="+mn-ea"/>
                <a:cs typeface="Calibri"/>
              </a:rPr>
              <a:t>dit</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10" normalizeH="0" baseline="0" noProof="0" err="1">
                <a:ln>
                  <a:noFill/>
                </a:ln>
                <a:solidFill>
                  <a:prstClr val="black"/>
                </a:solidFill>
                <a:effectLst/>
                <a:uLnTx/>
                <a:uFillTx/>
                <a:latin typeface="+mn-lt"/>
                <a:ea typeface="+mn-ea"/>
                <a:cs typeface="Calibri"/>
              </a:rPr>
              <a:t>officilique</a:t>
            </a:r>
            <a:r>
              <a:rPr kumimoji="0" lang="en-GB" sz="1400" b="0" i="0" u="none" strike="noStrike" kern="1200" cap="none" spc="-10" normalizeH="0" baseline="0" noProof="0">
                <a:ln>
                  <a:noFill/>
                </a:ln>
                <a:solidFill>
                  <a:prstClr val="black"/>
                </a:solidFill>
                <a:effectLst/>
                <a:uLnTx/>
                <a:uFillTx/>
                <a:latin typeface="+mn-lt"/>
                <a:ea typeface="+mn-ea"/>
                <a:cs typeface="Calibri"/>
              </a:rPr>
              <a:t>  </a:t>
            </a:r>
            <a:r>
              <a:rPr kumimoji="0" lang="en-GB" sz="1400" b="0" i="0" u="none" strike="noStrike" kern="1200" cap="none" spc="-5" normalizeH="0" baseline="0" noProof="0" err="1">
                <a:ln>
                  <a:noFill/>
                </a:ln>
                <a:solidFill>
                  <a:prstClr val="black"/>
                </a:solidFill>
                <a:effectLst/>
                <a:uLnTx/>
                <a:uFillTx/>
                <a:latin typeface="+mn-lt"/>
                <a:ea typeface="+mn-ea"/>
                <a:cs typeface="Calibri"/>
              </a:rPr>
              <a:t>vendebis</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10" normalizeH="0" baseline="0" noProof="0" err="1">
                <a:ln>
                  <a:noFill/>
                </a:ln>
                <a:solidFill>
                  <a:prstClr val="black"/>
                </a:solidFill>
                <a:effectLst/>
                <a:uLnTx/>
                <a:uFillTx/>
                <a:latin typeface="+mn-lt"/>
                <a:ea typeface="+mn-ea"/>
                <a:cs typeface="Calibri"/>
              </a:rPr>
              <a:t>voluptatis</a:t>
            </a:r>
            <a:r>
              <a:rPr kumimoji="0" lang="en-GB" sz="1400" b="0" i="0" u="none" strike="noStrike" kern="1200" cap="none" spc="-10" normalizeH="0" baseline="0" noProof="0">
                <a:ln>
                  <a:noFill/>
                </a:ln>
                <a:solidFill>
                  <a:prstClr val="black"/>
                </a:solidFill>
                <a:effectLst/>
                <a:uLnTx/>
                <a:uFillTx/>
                <a:latin typeface="+mn-lt"/>
                <a:ea typeface="+mn-ea"/>
                <a:cs typeface="Calibri"/>
              </a:rPr>
              <a:t> </a:t>
            </a:r>
            <a:r>
              <a:rPr kumimoji="0" lang="en-GB" sz="1400" b="0" i="0" u="none" strike="noStrike" kern="1200" cap="none" spc="0" normalizeH="0" baseline="0" noProof="0" err="1">
                <a:ln>
                  <a:noFill/>
                </a:ln>
                <a:solidFill>
                  <a:prstClr val="black"/>
                </a:solidFill>
                <a:effectLst/>
                <a:uLnTx/>
                <a:uFillTx/>
                <a:latin typeface="+mn-lt"/>
                <a:ea typeface="+mn-ea"/>
                <a:cs typeface="Calibri"/>
              </a:rPr>
              <a:t>magnis</a:t>
            </a:r>
            <a:r>
              <a:rPr kumimoji="0" lang="en-GB" sz="1400" b="0" i="0" u="none" strike="noStrike" kern="1200" cap="none" spc="0" normalizeH="0" baseline="0" noProof="0">
                <a:ln>
                  <a:noFill/>
                </a:ln>
                <a:solidFill>
                  <a:prstClr val="black"/>
                </a:solidFill>
                <a:effectLst/>
                <a:uLnTx/>
                <a:uFillTx/>
                <a:latin typeface="+mn-lt"/>
                <a:ea typeface="+mn-ea"/>
                <a:cs typeface="Calibri"/>
              </a:rPr>
              <a:t> </a:t>
            </a:r>
            <a:r>
              <a:rPr kumimoji="0" lang="en-GB" sz="1400" b="0" i="0" u="none" strike="noStrike" kern="1200" cap="none" spc="-10" normalizeH="0" baseline="0" noProof="0" err="1">
                <a:ln>
                  <a:noFill/>
                </a:ln>
                <a:solidFill>
                  <a:prstClr val="black"/>
                </a:solidFill>
                <a:effectLst/>
                <a:uLnTx/>
                <a:uFillTx/>
                <a:latin typeface="+mn-lt"/>
                <a:ea typeface="+mn-ea"/>
                <a:cs typeface="Calibri"/>
              </a:rPr>
              <a:t>rernate</a:t>
            </a:r>
            <a:r>
              <a:rPr kumimoji="0" lang="en-GB" sz="1400" b="0" i="0" u="none" strike="noStrike" kern="1200" cap="none" spc="-10" normalizeH="0" baseline="0" noProof="0">
                <a:ln>
                  <a:noFill/>
                </a:ln>
                <a:solidFill>
                  <a:prstClr val="black"/>
                </a:solidFill>
                <a:effectLst/>
                <a:uLnTx/>
                <a:uFillTx/>
                <a:latin typeface="+mn-lt"/>
                <a:ea typeface="+mn-ea"/>
                <a:cs typeface="Calibri"/>
              </a:rPr>
              <a:t>  </a:t>
            </a:r>
            <a:r>
              <a:rPr kumimoji="0" lang="en-GB" sz="1400" b="0" i="0" u="none" strike="noStrike" kern="1200" cap="none" spc="-15" normalizeH="0" baseline="0" noProof="0" err="1">
                <a:ln>
                  <a:noFill/>
                </a:ln>
                <a:solidFill>
                  <a:prstClr val="black"/>
                </a:solidFill>
                <a:effectLst/>
                <a:uLnTx/>
                <a:uFillTx/>
                <a:latin typeface="+mn-lt"/>
                <a:ea typeface="+mn-ea"/>
                <a:cs typeface="Calibri"/>
              </a:rPr>
              <a:t>verora</a:t>
            </a:r>
            <a:r>
              <a:rPr kumimoji="0" lang="en-GB" sz="1400" b="0" i="0" u="none" strike="noStrike" kern="1200" cap="none" spc="-15" normalizeH="0" baseline="0" noProof="0">
                <a:ln>
                  <a:noFill/>
                </a:ln>
                <a:solidFill>
                  <a:prstClr val="black"/>
                </a:solidFill>
                <a:effectLst/>
                <a:uLnTx/>
                <a:uFillTx/>
                <a:latin typeface="+mn-lt"/>
                <a:ea typeface="+mn-ea"/>
                <a:cs typeface="Calibri"/>
              </a:rPr>
              <a:t> </a:t>
            </a:r>
            <a:r>
              <a:rPr kumimoji="0" lang="en-GB" sz="1400" b="0" i="0" u="none" strike="noStrike" kern="1200" cap="none" spc="-10" normalizeH="0" baseline="0" noProof="0">
                <a:ln>
                  <a:noFill/>
                </a:ln>
                <a:solidFill>
                  <a:prstClr val="black"/>
                </a:solidFill>
                <a:effectLst/>
                <a:uLnTx/>
                <a:uFillTx/>
                <a:latin typeface="+mn-lt"/>
                <a:ea typeface="+mn-ea"/>
                <a:cs typeface="Calibri"/>
              </a:rPr>
              <a:t>sunt </a:t>
            </a:r>
            <a:r>
              <a:rPr kumimoji="0" lang="en-GB" sz="1400" b="0" i="0" u="none" strike="noStrike" kern="1200" cap="none" spc="-10" normalizeH="0" baseline="0" noProof="0" err="1">
                <a:ln>
                  <a:noFill/>
                </a:ln>
                <a:solidFill>
                  <a:prstClr val="black"/>
                </a:solidFill>
                <a:effectLst/>
                <a:uLnTx/>
                <a:uFillTx/>
                <a:latin typeface="+mn-lt"/>
                <a:ea typeface="+mn-ea"/>
                <a:cs typeface="Calibri"/>
              </a:rPr>
              <a:t>minto</a:t>
            </a:r>
            <a:r>
              <a:rPr kumimoji="0" lang="en-GB" sz="1400" b="0" i="0" u="none" strike="noStrike" kern="1200" cap="none" spc="-10" normalizeH="0" baseline="0" noProof="0">
                <a:ln>
                  <a:noFill/>
                </a:ln>
                <a:solidFill>
                  <a:prstClr val="black"/>
                </a:solidFill>
                <a:effectLst/>
                <a:uLnTx/>
                <a:uFillTx/>
                <a:latin typeface="+mn-lt"/>
                <a:ea typeface="+mn-ea"/>
                <a:cs typeface="Calibri"/>
              </a:rPr>
              <a:t> </a:t>
            </a:r>
            <a:r>
              <a:rPr kumimoji="0" lang="en-GB" sz="1400" b="0" i="0" u="none" strike="noStrike" kern="1200" cap="none" spc="-5" normalizeH="0" baseline="0" noProof="0" err="1">
                <a:ln>
                  <a:noFill/>
                </a:ln>
                <a:solidFill>
                  <a:prstClr val="black"/>
                </a:solidFill>
                <a:effectLst/>
                <a:uLnTx/>
                <a:uFillTx/>
                <a:latin typeface="+mn-lt"/>
                <a:ea typeface="+mn-ea"/>
                <a:cs typeface="Calibri"/>
              </a:rPr>
              <a:t>voloreiciis</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0" normalizeH="0" baseline="0" noProof="0" err="1">
                <a:ln>
                  <a:noFill/>
                </a:ln>
                <a:solidFill>
                  <a:prstClr val="black"/>
                </a:solidFill>
                <a:effectLst/>
                <a:uLnTx/>
                <a:uFillTx/>
                <a:latin typeface="+mn-lt"/>
                <a:ea typeface="+mn-ea"/>
                <a:cs typeface="Calibri"/>
              </a:rPr>
              <a:t>accus</a:t>
            </a:r>
            <a:r>
              <a:rPr kumimoji="0" lang="en-GB" sz="1400" b="0" i="0" u="none" strike="noStrike" kern="1200" cap="none" spc="0" normalizeH="0" baseline="0" noProof="0">
                <a:ln>
                  <a:noFill/>
                </a:ln>
                <a:solidFill>
                  <a:prstClr val="black"/>
                </a:solidFill>
                <a:effectLst/>
                <a:uLnTx/>
                <a:uFillTx/>
                <a:latin typeface="+mn-lt"/>
                <a:ea typeface="+mn-ea"/>
                <a:cs typeface="Calibri"/>
              </a:rPr>
              <a:t>.</a:t>
            </a:r>
          </a:p>
        </p:txBody>
      </p:sp>
      <p:sp>
        <p:nvSpPr>
          <p:cNvPr id="15" name="Holder 3">
            <a:extLst>
              <a:ext uri="{FF2B5EF4-FFF2-40B4-BE49-F238E27FC236}">
                <a16:creationId xmlns:a16="http://schemas.microsoft.com/office/drawing/2014/main" id="{399ADCD6-878A-F548-B064-92BF6C7701A9}"/>
              </a:ext>
            </a:extLst>
          </p:cNvPr>
          <p:cNvSpPr>
            <a:spLocks noGrp="1"/>
          </p:cNvSpPr>
          <p:nvPr>
            <p:ph type="body" idx="1" hasCustomPrompt="1"/>
          </p:nvPr>
        </p:nvSpPr>
        <p:spPr>
          <a:xfrm>
            <a:off x="8534400" y="1676400"/>
            <a:ext cx="2820516" cy="457200"/>
          </a:xfrm>
          <a:prstGeom prst="rect">
            <a:avLst/>
          </a:prstGeom>
        </p:spPr>
        <p:txBody>
          <a:bodyPr lIns="0" tIns="0" rIns="0" bIns="0"/>
          <a:lstStyle>
            <a:lvl1pPr>
              <a:defRPr sz="3600" b="1" i="0">
                <a:solidFill>
                  <a:srgbClr val="1268B0"/>
                </a:solidFill>
                <a:latin typeface="Calibri" panose="020F0502020204030204" pitchFamily="34" charset="0"/>
                <a:cs typeface="Calibri" panose="020F0502020204030204" pitchFamily="34" charset="0"/>
              </a:defRPr>
            </a:lvl1pPr>
          </a:lstStyle>
          <a:p>
            <a:r>
              <a:rPr lang="en-GB"/>
              <a:t>Header 1</a:t>
            </a:r>
          </a:p>
          <a:p>
            <a:endParaRPr/>
          </a:p>
        </p:txBody>
      </p:sp>
    </p:spTree>
    <p:extLst>
      <p:ext uri="{BB962C8B-B14F-4D97-AF65-F5344CB8AC3E}">
        <p14:creationId xmlns:p14="http://schemas.microsoft.com/office/powerpoint/2010/main" val="365159282"/>
      </p:ext>
    </p:extLst>
  </p:cSld>
  <p:clrMapOvr>
    <a:masterClrMapping/>
  </p:clrMapOvr>
  <p:extLst>
    <p:ext uri="{DCECCB84-F9BA-43D5-87BE-67443E8EF086}">
      <p15:sldGuideLst xmlns:p15="http://schemas.microsoft.com/office/powerpoint/2012/main">
        <p15:guide id="1" orient="horz" pos="1536" userDrawn="1">
          <p15:clr>
            <a:srgbClr val="FBAE40"/>
          </p15:clr>
        </p15:guide>
        <p15:guide id="2" orient="horz" pos="1344" userDrawn="1">
          <p15:clr>
            <a:srgbClr val="FBAE40"/>
          </p15:clr>
        </p15:guide>
        <p15:guide id="3" pos="537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 Copy Layout 2">
    <p:bg>
      <p:bgPr>
        <a:solidFill>
          <a:schemeClr val="bg1">
            <a:alpha val="55000"/>
          </a:schemeClr>
        </a:solidFill>
        <a:effectLst/>
      </p:bgPr>
    </p:bg>
    <p:spTree>
      <p:nvGrpSpPr>
        <p:cNvPr id="1" name=""/>
        <p:cNvGrpSpPr/>
        <p:nvPr/>
      </p:nvGrpSpPr>
      <p:grpSpPr>
        <a:xfrm>
          <a:off x="0" y="0"/>
          <a:ext cx="0" cy="0"/>
          <a:chOff x="0" y="0"/>
          <a:chExt cx="0" cy="0"/>
        </a:xfrm>
      </p:grpSpPr>
      <p:sp>
        <p:nvSpPr>
          <p:cNvPr id="6" name="Text Placeholder 12">
            <a:extLst>
              <a:ext uri="{FF2B5EF4-FFF2-40B4-BE49-F238E27FC236}">
                <a16:creationId xmlns:a16="http://schemas.microsoft.com/office/drawing/2014/main" id="{C68F75D9-685E-6043-B2F1-4B349E190A33}"/>
              </a:ext>
            </a:extLst>
          </p:cNvPr>
          <p:cNvSpPr>
            <a:spLocks noGrp="1" noChangeAspect="1"/>
          </p:cNvSpPr>
          <p:nvPr>
            <p:ph type="body" sz="quarter" idx="10" hasCustomPrompt="1"/>
          </p:nvPr>
        </p:nvSpPr>
        <p:spPr>
          <a:xfrm>
            <a:off x="756000" y="6264000"/>
            <a:ext cx="3358800" cy="238760"/>
          </a:xfrm>
          <a:prstGeom prst="rect">
            <a:avLst/>
          </a:prstGeom>
        </p:spPr>
        <p:txBody>
          <a:bodyPr/>
          <a:lstStyle>
            <a:lvl1pPr>
              <a:defRPr sz="1400"/>
            </a:lvl1pPr>
            <a:lvl2pPr>
              <a:defRPr sz="1400"/>
            </a:lvl2pPr>
            <a:lvl3pPr>
              <a:defRPr sz="1400"/>
            </a:lvl3pPr>
            <a:lvl4pPr>
              <a:defRPr sz="1400"/>
            </a:lvl4pPr>
            <a:lvl5pPr>
              <a:defRPr sz="1400"/>
            </a:lvl5pPr>
          </a:lstStyle>
          <a:p>
            <a:pPr marL="12700">
              <a:lnSpc>
                <a:spcPct val="100000"/>
              </a:lnSpc>
              <a:spcBef>
                <a:spcPts val="100"/>
              </a:spcBef>
            </a:pPr>
            <a:r>
              <a:rPr lang="en-GB" sz="1400">
                <a:latin typeface="+mn-lt"/>
                <a:cs typeface="Calibri"/>
              </a:rPr>
              <a:t>1 | Anglian </a:t>
            </a:r>
            <a:r>
              <a:rPr lang="en-GB" sz="1400" spc="-20">
                <a:latin typeface="+mn-lt"/>
                <a:cs typeface="Calibri"/>
              </a:rPr>
              <a:t>Water </a:t>
            </a:r>
            <a:r>
              <a:rPr lang="en-GB" sz="1400" spc="-5">
                <a:latin typeface="+mn-lt"/>
                <a:cs typeface="Calibri"/>
              </a:rPr>
              <a:t>Our</a:t>
            </a:r>
            <a:r>
              <a:rPr lang="en-GB" sz="1400" spc="-40">
                <a:latin typeface="+mn-lt"/>
                <a:cs typeface="Calibri"/>
              </a:rPr>
              <a:t> </a:t>
            </a:r>
            <a:r>
              <a:rPr lang="en-GB" sz="1400" spc="-10">
                <a:latin typeface="+mn-lt"/>
                <a:cs typeface="Calibri"/>
              </a:rPr>
              <a:t>Presentations</a:t>
            </a:r>
            <a:endParaRPr lang="en-GB" sz="1400">
              <a:latin typeface="+mn-lt"/>
              <a:cs typeface="Calibri"/>
            </a:endParaRPr>
          </a:p>
        </p:txBody>
      </p:sp>
      <p:sp>
        <p:nvSpPr>
          <p:cNvPr id="4" name="TextBox 3">
            <a:extLst>
              <a:ext uri="{FF2B5EF4-FFF2-40B4-BE49-F238E27FC236}">
                <a16:creationId xmlns:a16="http://schemas.microsoft.com/office/drawing/2014/main" id="{878FE5DA-FC69-C049-8C79-C4492DF5A652}"/>
              </a:ext>
            </a:extLst>
          </p:cNvPr>
          <p:cNvSpPr txBox="1"/>
          <p:nvPr userDrawn="1"/>
        </p:nvSpPr>
        <p:spPr>
          <a:xfrm>
            <a:off x="693573" y="782751"/>
            <a:ext cx="7343999" cy="4464000"/>
          </a:xfrm>
          <a:prstGeom prst="rect">
            <a:avLst/>
          </a:prstGeom>
          <a:solidFill>
            <a:srgbClr val="951B81">
              <a:alpha val="55000"/>
            </a:srgbClr>
          </a:solidFill>
        </p:spPr>
        <p:txBody>
          <a:bodyPr wrap="square" lIns="0" tIns="1800000" rIns="0" bIns="1800000" rtlCol="0">
            <a:noAutofit/>
          </a:bodyPr>
          <a:lstStyle/>
          <a:p>
            <a:pPr marL="12700" marR="0" indent="0" algn="ctr" defTabSz="914400" rtl="0" eaLnBrk="1" fontAlgn="auto" latinLnBrk="0" hangingPunct="1">
              <a:lnSpc>
                <a:spcPts val="4920"/>
              </a:lnSpc>
              <a:spcBef>
                <a:spcPts val="100"/>
              </a:spcBef>
              <a:spcAft>
                <a:spcPts val="0"/>
              </a:spcAft>
              <a:buClrTx/>
              <a:buSzTx/>
              <a:buFontTx/>
              <a:buNone/>
              <a:tabLst/>
            </a:pPr>
            <a:r>
              <a:rPr lang="en-US" sz="4200" b="1">
                <a:solidFill>
                  <a:schemeClr val="bg1"/>
                </a:solidFill>
                <a:latin typeface="Calibri"/>
                <a:cs typeface="Calibri"/>
              </a:rPr>
              <a:t>IMAGE AREA</a:t>
            </a:r>
          </a:p>
        </p:txBody>
      </p:sp>
      <p:sp>
        <p:nvSpPr>
          <p:cNvPr id="8" name="Text Placeholder 12">
            <a:extLst>
              <a:ext uri="{FF2B5EF4-FFF2-40B4-BE49-F238E27FC236}">
                <a16:creationId xmlns:a16="http://schemas.microsoft.com/office/drawing/2014/main" id="{45FF5480-403A-FF40-B04C-C8A650B84C85}"/>
              </a:ext>
            </a:extLst>
          </p:cNvPr>
          <p:cNvSpPr>
            <a:spLocks noGrp="1"/>
          </p:cNvSpPr>
          <p:nvPr>
            <p:ph type="body" sz="quarter" idx="11" hasCustomPrompt="1"/>
          </p:nvPr>
        </p:nvSpPr>
        <p:spPr>
          <a:xfrm>
            <a:off x="8534400" y="2895600"/>
            <a:ext cx="2667000" cy="2590800"/>
          </a:xfrm>
          <a:prstGeom prst="rect">
            <a:avLst/>
          </a:prstGeom>
        </p:spPr>
        <p:txBody>
          <a:bodyPr lIns="0" tIns="0" rIns="0" bIns="0"/>
          <a:lstStyle>
            <a:lvl1pPr>
              <a:defRPr sz="1400"/>
            </a:lvl1pPr>
            <a:lvl2pPr>
              <a:defRPr sz="1400"/>
            </a:lvl2pPr>
            <a:lvl3pPr>
              <a:defRPr sz="1400"/>
            </a:lvl3pPr>
            <a:lvl4pPr>
              <a:defRPr sz="1400"/>
            </a:lvl4pPr>
            <a:lvl5pPr>
              <a:defRPr sz="1400"/>
            </a:lvl5pPr>
          </a:lstStyle>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en-GB" sz="1400" b="0" i="0" u="none" strike="noStrike" kern="1200" cap="none" spc="0" normalizeH="0" baseline="0" noProof="0" err="1">
                <a:ln>
                  <a:noFill/>
                </a:ln>
                <a:solidFill>
                  <a:prstClr val="black"/>
                </a:solidFill>
                <a:effectLst/>
                <a:uLnTx/>
                <a:uFillTx/>
                <a:latin typeface="+mn-lt"/>
                <a:ea typeface="+mn-ea"/>
                <a:cs typeface="Calibri"/>
              </a:rPr>
              <a:t>Magnissiminus</a:t>
            </a:r>
            <a:r>
              <a:rPr kumimoji="0" lang="en-GB" sz="1400" b="0" i="0" u="none" strike="noStrike" kern="1200" cap="none" spc="0" normalizeH="0" baseline="0" noProof="0">
                <a:ln>
                  <a:noFill/>
                </a:ln>
                <a:solidFill>
                  <a:prstClr val="black"/>
                </a:solidFill>
                <a:effectLst/>
                <a:uLnTx/>
                <a:uFillTx/>
                <a:latin typeface="+mn-lt"/>
                <a:ea typeface="+mn-ea"/>
                <a:cs typeface="Calibri"/>
              </a:rPr>
              <a:t> </a:t>
            </a:r>
            <a:r>
              <a:rPr kumimoji="0" lang="en-GB" sz="1400" b="0" i="0" u="none" strike="noStrike" kern="1200" cap="none" spc="-5" normalizeH="0" baseline="0" noProof="0" err="1">
                <a:ln>
                  <a:noFill/>
                </a:ln>
                <a:solidFill>
                  <a:prstClr val="black"/>
                </a:solidFill>
                <a:effectLst/>
                <a:uLnTx/>
                <a:uFillTx/>
                <a:latin typeface="+mn-lt"/>
                <a:ea typeface="+mn-ea"/>
                <a:cs typeface="Calibri"/>
              </a:rPr>
              <a:t>volor</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0" normalizeH="0" baseline="0" noProof="0">
                <a:ln>
                  <a:noFill/>
                </a:ln>
                <a:solidFill>
                  <a:prstClr val="black"/>
                </a:solidFill>
                <a:effectLst/>
                <a:uLnTx/>
                <a:uFillTx/>
                <a:latin typeface="+mn-lt"/>
                <a:ea typeface="+mn-ea"/>
                <a:cs typeface="Calibri"/>
              </a:rPr>
              <a:t>abo. Mo  </a:t>
            </a:r>
            <a:r>
              <a:rPr kumimoji="0" lang="en-GB" sz="1400" b="0" i="0" u="none" strike="noStrike" kern="1200" cap="none" spc="-5" normalizeH="0" baseline="0" noProof="0" err="1">
                <a:ln>
                  <a:noFill/>
                </a:ln>
                <a:solidFill>
                  <a:prstClr val="black"/>
                </a:solidFill>
                <a:effectLst/>
                <a:uLnTx/>
                <a:uFillTx/>
                <a:latin typeface="+mn-lt"/>
                <a:ea typeface="+mn-ea"/>
                <a:cs typeface="Calibri"/>
              </a:rPr>
              <a:t>blaniscid</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0" normalizeH="0" baseline="0" noProof="0" err="1">
                <a:ln>
                  <a:noFill/>
                </a:ln>
                <a:solidFill>
                  <a:prstClr val="black"/>
                </a:solidFill>
                <a:effectLst/>
                <a:uLnTx/>
                <a:uFillTx/>
                <a:latin typeface="+mn-lt"/>
                <a:ea typeface="+mn-ea"/>
                <a:cs typeface="Calibri"/>
              </a:rPr>
              <a:t>eicipis</a:t>
            </a:r>
            <a:r>
              <a:rPr kumimoji="0" lang="en-GB" sz="1400" b="0" i="0" u="none" strike="noStrike" kern="1200" cap="none" spc="0" normalizeH="0" baseline="0" noProof="0">
                <a:ln>
                  <a:noFill/>
                </a:ln>
                <a:solidFill>
                  <a:prstClr val="black"/>
                </a:solidFill>
                <a:effectLst/>
                <a:uLnTx/>
                <a:uFillTx/>
                <a:latin typeface="+mn-lt"/>
                <a:ea typeface="+mn-ea"/>
                <a:cs typeface="Calibri"/>
              </a:rPr>
              <a:t> </a:t>
            </a:r>
            <a:r>
              <a:rPr kumimoji="0" lang="en-GB" sz="1400" b="0" i="0" u="none" strike="noStrike" kern="1200" cap="none" spc="-5" normalizeH="0" baseline="0" noProof="0" err="1">
                <a:ln>
                  <a:noFill/>
                </a:ln>
                <a:solidFill>
                  <a:prstClr val="black"/>
                </a:solidFill>
                <a:effectLst/>
                <a:uLnTx/>
                <a:uFillTx/>
                <a:latin typeface="+mn-lt"/>
                <a:ea typeface="+mn-ea"/>
                <a:cs typeface="Calibri"/>
              </a:rPr>
              <a:t>ciligen</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10" normalizeH="0" baseline="0" noProof="0" err="1">
                <a:ln>
                  <a:noFill/>
                </a:ln>
                <a:solidFill>
                  <a:prstClr val="black"/>
                </a:solidFill>
                <a:effectLst/>
                <a:uLnTx/>
                <a:uFillTx/>
                <a:latin typeface="+mn-lt"/>
                <a:ea typeface="+mn-ea"/>
                <a:cs typeface="Calibri"/>
              </a:rPr>
              <a:t>ditincil</a:t>
            </a:r>
            <a:r>
              <a:rPr kumimoji="0" lang="en-GB" sz="1400" b="0" i="0" u="none" strike="noStrike" kern="1200" cap="none" spc="-10" normalizeH="0" baseline="0" noProof="0">
                <a:ln>
                  <a:noFill/>
                </a:ln>
                <a:solidFill>
                  <a:prstClr val="black"/>
                </a:solidFill>
                <a:effectLst/>
                <a:uLnTx/>
                <a:uFillTx/>
                <a:latin typeface="+mn-lt"/>
                <a:ea typeface="+mn-ea"/>
                <a:cs typeface="Calibri"/>
              </a:rPr>
              <a:t> </a:t>
            </a:r>
            <a:r>
              <a:rPr kumimoji="0" lang="en-GB" sz="1400" b="0" i="0" u="none" strike="noStrike" kern="1200" cap="none" spc="-5" normalizeH="0" baseline="0" noProof="0" err="1">
                <a:ln>
                  <a:noFill/>
                </a:ln>
                <a:solidFill>
                  <a:prstClr val="black"/>
                </a:solidFill>
                <a:effectLst/>
                <a:uLnTx/>
                <a:uFillTx/>
                <a:latin typeface="+mn-lt"/>
                <a:ea typeface="+mn-ea"/>
                <a:cs typeface="Calibri"/>
              </a:rPr>
              <a:t>imo</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0" normalizeH="0" baseline="0" noProof="0" err="1">
                <a:ln>
                  <a:noFill/>
                </a:ln>
                <a:solidFill>
                  <a:prstClr val="black"/>
                </a:solidFill>
                <a:effectLst/>
                <a:uLnTx/>
                <a:uFillTx/>
                <a:latin typeface="+mn-lt"/>
                <a:ea typeface="+mn-ea"/>
                <a:cs typeface="Calibri"/>
              </a:rPr>
              <a:t>mossum</a:t>
            </a:r>
            <a:r>
              <a:rPr kumimoji="0" lang="en-GB" sz="1400" b="0" i="0" u="none" strike="noStrike" kern="1200" cap="none" spc="0" normalizeH="0" baseline="0" noProof="0">
                <a:ln>
                  <a:noFill/>
                </a:ln>
                <a:solidFill>
                  <a:prstClr val="black"/>
                </a:solidFill>
                <a:effectLst/>
                <a:uLnTx/>
                <a:uFillTx/>
                <a:latin typeface="+mn-lt"/>
                <a:ea typeface="+mn-ea"/>
                <a:cs typeface="Calibri"/>
              </a:rPr>
              <a:t> </a:t>
            </a:r>
            <a:r>
              <a:rPr kumimoji="0" lang="en-GB" sz="1400" b="0" i="0" u="none" strike="noStrike" kern="1200" cap="none" spc="-5" normalizeH="0" baseline="0" noProof="0">
                <a:ln>
                  <a:noFill/>
                </a:ln>
                <a:solidFill>
                  <a:prstClr val="black"/>
                </a:solidFill>
                <a:effectLst/>
                <a:uLnTx/>
                <a:uFillTx/>
                <a:latin typeface="+mn-lt"/>
                <a:ea typeface="+mn-ea"/>
                <a:cs typeface="Calibri"/>
              </a:rPr>
              <a:t>eat </a:t>
            </a:r>
            <a:r>
              <a:rPr kumimoji="0" lang="en-GB" sz="1400" b="0" i="0" u="none" strike="noStrike" kern="1200" cap="none" spc="-5" normalizeH="0" baseline="0" noProof="0" err="1">
                <a:ln>
                  <a:noFill/>
                </a:ln>
                <a:solidFill>
                  <a:prstClr val="black"/>
                </a:solidFill>
                <a:effectLst/>
                <a:uLnTx/>
                <a:uFillTx/>
                <a:latin typeface="+mn-lt"/>
                <a:ea typeface="+mn-ea"/>
                <a:cs typeface="Calibri"/>
              </a:rPr>
              <a:t>apelent</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5" normalizeH="0" baseline="0" noProof="0" err="1">
                <a:ln>
                  <a:noFill/>
                </a:ln>
                <a:solidFill>
                  <a:prstClr val="black"/>
                </a:solidFill>
                <a:effectLst/>
                <a:uLnTx/>
                <a:uFillTx/>
                <a:latin typeface="+mn-lt"/>
                <a:ea typeface="+mn-ea"/>
                <a:cs typeface="Calibri"/>
              </a:rPr>
              <a:t>undendus</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10" normalizeH="0" baseline="0" noProof="0">
                <a:ln>
                  <a:noFill/>
                </a:ln>
                <a:solidFill>
                  <a:prstClr val="black"/>
                </a:solidFill>
                <a:effectLst/>
                <a:uLnTx/>
                <a:uFillTx/>
                <a:latin typeface="+mn-lt"/>
                <a:ea typeface="+mn-ea"/>
                <a:cs typeface="Calibri"/>
              </a:rPr>
              <a:t>re </a:t>
            </a:r>
            <a:r>
              <a:rPr kumimoji="0" lang="en-GB" sz="1400" b="0" i="0" u="none" strike="noStrike" kern="1200" cap="none" spc="-5" normalizeH="0" baseline="0" noProof="0">
                <a:ln>
                  <a:noFill/>
                </a:ln>
                <a:solidFill>
                  <a:prstClr val="black"/>
                </a:solidFill>
                <a:effectLst/>
                <a:uLnTx/>
                <a:uFillTx/>
                <a:latin typeface="+mn-lt"/>
                <a:ea typeface="+mn-ea"/>
                <a:cs typeface="Calibri"/>
              </a:rPr>
              <a:t>net  </a:t>
            </a:r>
            <a:r>
              <a:rPr kumimoji="0" lang="en-GB" sz="1400" b="0" i="0" u="none" strike="noStrike" kern="1200" cap="none" spc="-5" normalizeH="0" baseline="0" noProof="0" err="1">
                <a:ln>
                  <a:noFill/>
                </a:ln>
                <a:solidFill>
                  <a:prstClr val="black"/>
                </a:solidFill>
                <a:effectLst/>
                <a:uLnTx/>
                <a:uFillTx/>
                <a:latin typeface="+mn-lt"/>
                <a:ea typeface="+mn-ea"/>
                <a:cs typeface="Calibri"/>
              </a:rPr>
              <a:t>remporio</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10" normalizeH="0" baseline="0" noProof="0" err="1">
                <a:ln>
                  <a:noFill/>
                </a:ln>
                <a:solidFill>
                  <a:prstClr val="black"/>
                </a:solidFill>
                <a:effectLst/>
                <a:uLnTx/>
                <a:uFillTx/>
                <a:latin typeface="+mn-lt"/>
                <a:ea typeface="+mn-ea"/>
                <a:cs typeface="Calibri"/>
              </a:rPr>
              <a:t>totationet</a:t>
            </a:r>
            <a:r>
              <a:rPr kumimoji="0" lang="en-GB" sz="1400" b="0" i="0" u="none" strike="noStrike" kern="1200" cap="none" spc="-10" normalizeH="0" baseline="0" noProof="0">
                <a:ln>
                  <a:noFill/>
                </a:ln>
                <a:solidFill>
                  <a:prstClr val="black"/>
                </a:solidFill>
                <a:effectLst/>
                <a:uLnTx/>
                <a:uFillTx/>
                <a:latin typeface="+mn-lt"/>
                <a:ea typeface="+mn-ea"/>
                <a:cs typeface="Calibri"/>
              </a:rPr>
              <a:t> </a:t>
            </a:r>
            <a:r>
              <a:rPr kumimoji="0" lang="en-GB" sz="1400" b="0" i="0" u="none" strike="noStrike" kern="1200" cap="none" spc="-10" normalizeH="0" baseline="0" noProof="0" err="1">
                <a:ln>
                  <a:noFill/>
                </a:ln>
                <a:solidFill>
                  <a:prstClr val="black"/>
                </a:solidFill>
                <a:effectLst/>
                <a:uLnTx/>
                <a:uFillTx/>
                <a:latin typeface="+mn-lt"/>
                <a:ea typeface="+mn-ea"/>
                <a:cs typeface="Calibri"/>
              </a:rPr>
              <a:t>volorro</a:t>
            </a:r>
            <a:r>
              <a:rPr kumimoji="0" lang="en-GB" sz="1400" b="0" i="0" u="none" strike="noStrike" kern="1200" cap="none" spc="-10" normalizeH="0" baseline="0" noProof="0">
                <a:ln>
                  <a:noFill/>
                </a:ln>
                <a:solidFill>
                  <a:prstClr val="black"/>
                </a:solidFill>
                <a:effectLst/>
                <a:uLnTx/>
                <a:uFillTx/>
                <a:latin typeface="+mn-lt"/>
                <a:ea typeface="+mn-ea"/>
                <a:cs typeface="Calibri"/>
              </a:rPr>
              <a:t> </a:t>
            </a:r>
            <a:r>
              <a:rPr kumimoji="0" lang="en-GB" sz="1400" b="0" i="0" u="none" strike="noStrike" kern="1200" cap="none" spc="0" normalizeH="0" baseline="0" noProof="0" err="1">
                <a:ln>
                  <a:noFill/>
                </a:ln>
                <a:solidFill>
                  <a:prstClr val="black"/>
                </a:solidFill>
                <a:effectLst/>
                <a:uLnTx/>
                <a:uFillTx/>
                <a:latin typeface="+mn-lt"/>
                <a:ea typeface="+mn-ea"/>
                <a:cs typeface="Calibri"/>
              </a:rPr>
              <a:t>modici</a:t>
            </a:r>
            <a:r>
              <a:rPr kumimoji="0" lang="en-GB" sz="1400" b="0" i="0" u="none" strike="noStrike" kern="1200" cap="none" spc="0" normalizeH="0" baseline="0" noProof="0">
                <a:ln>
                  <a:noFill/>
                </a:ln>
                <a:solidFill>
                  <a:prstClr val="black"/>
                </a:solidFill>
                <a:effectLst/>
                <a:uLnTx/>
                <a:uFillTx/>
                <a:latin typeface="+mn-lt"/>
                <a:ea typeface="+mn-ea"/>
                <a:cs typeface="Calibri"/>
              </a:rPr>
              <a:t>  </a:t>
            </a:r>
            <a:r>
              <a:rPr kumimoji="0" lang="en-GB" sz="1400" b="0" i="0" u="none" strike="noStrike" kern="1200" cap="none" spc="-5" normalizeH="0" baseline="0" noProof="0" err="1">
                <a:ln>
                  <a:noFill/>
                </a:ln>
                <a:solidFill>
                  <a:prstClr val="black"/>
                </a:solidFill>
                <a:effectLst/>
                <a:uLnTx/>
                <a:uFillTx/>
                <a:latin typeface="+mn-lt"/>
                <a:ea typeface="+mn-ea"/>
                <a:cs typeface="Calibri"/>
              </a:rPr>
              <a:t>dolum</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0" normalizeH="0" baseline="0" noProof="0" err="1">
                <a:ln>
                  <a:noFill/>
                </a:ln>
                <a:solidFill>
                  <a:prstClr val="black"/>
                </a:solidFill>
                <a:effectLst/>
                <a:uLnTx/>
                <a:uFillTx/>
                <a:latin typeface="+mn-lt"/>
                <a:ea typeface="+mn-ea"/>
                <a:cs typeface="Calibri"/>
              </a:rPr>
              <a:t>accus</a:t>
            </a:r>
            <a:r>
              <a:rPr kumimoji="0" lang="en-GB" sz="1400" b="0" i="0" u="none" strike="noStrike" kern="1200" cap="none" spc="0" normalizeH="0" baseline="0" noProof="0">
                <a:ln>
                  <a:noFill/>
                </a:ln>
                <a:solidFill>
                  <a:prstClr val="black"/>
                </a:solidFill>
                <a:effectLst/>
                <a:uLnTx/>
                <a:uFillTx/>
                <a:latin typeface="+mn-lt"/>
                <a:ea typeface="+mn-ea"/>
                <a:cs typeface="Calibri"/>
              </a:rPr>
              <a:t> </a:t>
            </a:r>
            <a:r>
              <a:rPr kumimoji="0" lang="en-GB" sz="1400" b="0" i="0" u="none" strike="noStrike" kern="1200" cap="none" spc="-10" normalizeH="0" baseline="0" noProof="0">
                <a:ln>
                  <a:noFill/>
                </a:ln>
                <a:solidFill>
                  <a:prstClr val="black"/>
                </a:solidFill>
                <a:effectLst/>
                <a:uLnTx/>
                <a:uFillTx/>
                <a:latin typeface="+mn-lt"/>
                <a:ea typeface="+mn-ea"/>
                <a:cs typeface="Calibri"/>
              </a:rPr>
              <a:t>dolore </a:t>
            </a:r>
            <a:r>
              <a:rPr kumimoji="0" lang="en-GB" sz="1400" b="0" i="0" u="none" strike="noStrike" kern="1200" cap="none" spc="0" normalizeH="0" baseline="0" noProof="0" err="1">
                <a:ln>
                  <a:noFill/>
                </a:ln>
                <a:solidFill>
                  <a:prstClr val="black"/>
                </a:solidFill>
                <a:effectLst/>
                <a:uLnTx/>
                <a:uFillTx/>
                <a:latin typeface="+mn-lt"/>
                <a:ea typeface="+mn-ea"/>
                <a:cs typeface="Calibri"/>
              </a:rPr>
              <a:t>vidus</a:t>
            </a:r>
            <a:r>
              <a:rPr kumimoji="0" lang="en-GB" sz="1400" b="0" i="0" u="none" strike="noStrike" kern="1200" cap="none" spc="0" normalizeH="0" baseline="0" noProof="0">
                <a:ln>
                  <a:noFill/>
                </a:ln>
                <a:solidFill>
                  <a:prstClr val="black"/>
                </a:solidFill>
                <a:effectLst/>
                <a:uLnTx/>
                <a:uFillTx/>
                <a:latin typeface="+mn-lt"/>
                <a:ea typeface="+mn-ea"/>
                <a:cs typeface="Calibri"/>
              </a:rPr>
              <a:t> </a:t>
            </a:r>
            <a:r>
              <a:rPr kumimoji="0" lang="en-GB" sz="1400" b="0" i="0" u="none" strike="noStrike" kern="1200" cap="none" spc="-5" normalizeH="0" baseline="0" noProof="0" err="1">
                <a:ln>
                  <a:noFill/>
                </a:ln>
                <a:solidFill>
                  <a:prstClr val="black"/>
                </a:solidFill>
                <a:effectLst/>
                <a:uLnTx/>
                <a:uFillTx/>
                <a:latin typeface="+mn-lt"/>
                <a:ea typeface="+mn-ea"/>
                <a:cs typeface="Calibri"/>
              </a:rPr>
              <a:t>nam</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5" normalizeH="0" baseline="0" noProof="0" err="1">
                <a:ln>
                  <a:noFill/>
                </a:ln>
                <a:solidFill>
                  <a:prstClr val="black"/>
                </a:solidFill>
                <a:effectLst/>
                <a:uLnTx/>
                <a:uFillTx/>
                <a:latin typeface="+mn-lt"/>
                <a:ea typeface="+mn-ea"/>
                <a:cs typeface="Calibri"/>
              </a:rPr>
              <a:t>iust</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10" normalizeH="0" baseline="0" noProof="0">
                <a:ln>
                  <a:noFill/>
                </a:ln>
                <a:solidFill>
                  <a:prstClr val="black"/>
                </a:solidFill>
                <a:effectLst/>
                <a:uLnTx/>
                <a:uFillTx/>
                <a:latin typeface="+mn-lt"/>
                <a:ea typeface="+mn-ea"/>
                <a:cs typeface="Calibri"/>
              </a:rPr>
              <a:t>sunt </a:t>
            </a:r>
            <a:r>
              <a:rPr kumimoji="0" lang="en-GB" sz="1400" b="0" i="0" u="none" strike="noStrike" kern="1200" cap="none" spc="-5" normalizeH="0" baseline="0" noProof="0" err="1">
                <a:ln>
                  <a:noFill/>
                </a:ln>
                <a:solidFill>
                  <a:prstClr val="black"/>
                </a:solidFill>
                <a:effectLst/>
                <a:uLnTx/>
                <a:uFillTx/>
                <a:latin typeface="+mn-lt"/>
                <a:ea typeface="+mn-ea"/>
                <a:cs typeface="Calibri"/>
              </a:rPr>
              <a:t>reped</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0" normalizeH="0" baseline="0" noProof="0" err="1">
                <a:ln>
                  <a:noFill/>
                </a:ln>
                <a:solidFill>
                  <a:prstClr val="black"/>
                </a:solidFill>
                <a:effectLst/>
                <a:uLnTx/>
                <a:uFillTx/>
                <a:latin typeface="+mn-lt"/>
                <a:ea typeface="+mn-ea"/>
                <a:cs typeface="Calibri"/>
              </a:rPr>
              <a:t>eaque</a:t>
            </a:r>
            <a:r>
              <a:rPr kumimoji="0" lang="en-GB" sz="1400" b="0" i="0" u="none" strike="noStrike" kern="1200" cap="none" spc="0" normalizeH="0" baseline="0" noProof="0">
                <a:ln>
                  <a:noFill/>
                </a:ln>
                <a:solidFill>
                  <a:prstClr val="black"/>
                </a:solidFill>
                <a:effectLst/>
                <a:uLnTx/>
                <a:uFillTx/>
                <a:latin typeface="+mn-lt"/>
                <a:ea typeface="+mn-ea"/>
                <a:cs typeface="Calibri"/>
              </a:rPr>
              <a:t>. </a:t>
            </a:r>
            <a:endParaRPr kumimoji="0" lang="en-GB" sz="1400" b="0" i="0" u="none" strike="noStrike" kern="1200" cap="none" spc="-5" normalizeH="0" baseline="0" noProof="0">
              <a:ln>
                <a:noFill/>
              </a:ln>
              <a:solidFill>
                <a:prstClr val="black"/>
              </a:solidFill>
              <a:effectLst/>
              <a:uLnTx/>
              <a:uFillTx/>
              <a:latin typeface="+mn-lt"/>
              <a:ea typeface="+mn-ea"/>
              <a:cs typeface="Calibri"/>
            </a:endParaRPr>
          </a:p>
          <a:p>
            <a:pPr marL="12700" marR="5080" lvl="0" indent="0" algn="l" defTabSz="914400" rtl="0" eaLnBrk="1" fontAlgn="auto" latinLnBrk="0" hangingPunct="1">
              <a:lnSpc>
                <a:spcPct val="100000"/>
              </a:lnSpc>
              <a:spcBef>
                <a:spcPts val="100"/>
              </a:spcBef>
              <a:spcAft>
                <a:spcPts val="0"/>
              </a:spcAft>
              <a:buClrTx/>
              <a:buSzTx/>
              <a:buFontTx/>
              <a:buNone/>
              <a:tabLst/>
              <a:defRPr/>
            </a:pPr>
            <a:endParaRPr kumimoji="0" lang="en-GB" sz="1400" b="0" i="0" u="none" strike="noStrike" kern="1200" cap="none" spc="-5" normalizeH="0" baseline="0" noProof="0">
              <a:ln>
                <a:noFill/>
              </a:ln>
              <a:solidFill>
                <a:prstClr val="black"/>
              </a:solidFill>
              <a:effectLst/>
              <a:uLnTx/>
              <a:uFillTx/>
              <a:latin typeface="+mn-lt"/>
              <a:ea typeface="+mn-ea"/>
              <a:cs typeface="Calibri"/>
            </a:endParaRPr>
          </a:p>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mn-lt"/>
                <a:ea typeface="+mn-ea"/>
                <a:cs typeface="Calibri"/>
              </a:rPr>
              <a:t>Mo </a:t>
            </a:r>
            <a:r>
              <a:rPr kumimoji="0" lang="en-GB" sz="1400" b="0" i="0" u="none" strike="noStrike" kern="1200" cap="none" spc="-5" normalizeH="0" baseline="0" noProof="0" err="1">
                <a:ln>
                  <a:noFill/>
                </a:ln>
                <a:solidFill>
                  <a:prstClr val="black"/>
                </a:solidFill>
                <a:effectLst/>
                <a:uLnTx/>
                <a:uFillTx/>
                <a:latin typeface="+mn-lt"/>
                <a:ea typeface="+mn-ea"/>
                <a:cs typeface="Calibri"/>
              </a:rPr>
              <a:t>blaniscid</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0" normalizeH="0" baseline="0" noProof="0" err="1">
                <a:ln>
                  <a:noFill/>
                </a:ln>
                <a:solidFill>
                  <a:prstClr val="black"/>
                </a:solidFill>
                <a:effectLst/>
                <a:uLnTx/>
                <a:uFillTx/>
                <a:latin typeface="+mn-lt"/>
                <a:ea typeface="+mn-ea"/>
                <a:cs typeface="Calibri"/>
              </a:rPr>
              <a:t>eicipis</a:t>
            </a:r>
            <a:r>
              <a:rPr kumimoji="0" lang="en-GB" sz="1400" b="0" i="0" u="none" strike="noStrike" kern="1200" cap="none" spc="0" normalizeH="0" baseline="0" noProof="0">
                <a:ln>
                  <a:noFill/>
                </a:ln>
                <a:solidFill>
                  <a:prstClr val="black"/>
                </a:solidFill>
                <a:effectLst/>
                <a:uLnTx/>
                <a:uFillTx/>
                <a:latin typeface="+mn-lt"/>
                <a:ea typeface="+mn-ea"/>
                <a:cs typeface="Calibri"/>
              </a:rPr>
              <a:t> </a:t>
            </a:r>
            <a:r>
              <a:rPr kumimoji="0" lang="en-GB" sz="1400" b="0" i="0" u="none" strike="noStrike" kern="1200" cap="none" spc="-5" normalizeH="0" baseline="0" noProof="0" err="1">
                <a:ln>
                  <a:noFill/>
                </a:ln>
                <a:solidFill>
                  <a:prstClr val="black"/>
                </a:solidFill>
                <a:effectLst/>
                <a:uLnTx/>
                <a:uFillTx/>
                <a:latin typeface="+mn-lt"/>
                <a:ea typeface="+mn-ea"/>
                <a:cs typeface="Calibri"/>
              </a:rPr>
              <a:t>ciligen</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10" normalizeH="0" baseline="0" noProof="0" err="1">
                <a:ln>
                  <a:noFill/>
                </a:ln>
                <a:solidFill>
                  <a:prstClr val="black"/>
                </a:solidFill>
                <a:effectLst/>
                <a:uLnTx/>
                <a:uFillTx/>
                <a:latin typeface="+mn-lt"/>
                <a:ea typeface="+mn-ea"/>
                <a:cs typeface="Calibri"/>
              </a:rPr>
              <a:t>ditincil</a:t>
            </a:r>
            <a:r>
              <a:rPr kumimoji="0" lang="en-GB" sz="1400" b="0" i="0" u="none" strike="noStrike" kern="1200" cap="none" spc="-10" normalizeH="0" baseline="0" noProof="0">
                <a:ln>
                  <a:noFill/>
                </a:ln>
                <a:solidFill>
                  <a:prstClr val="black"/>
                </a:solidFill>
                <a:effectLst/>
                <a:uLnTx/>
                <a:uFillTx/>
                <a:latin typeface="+mn-lt"/>
                <a:ea typeface="+mn-ea"/>
                <a:cs typeface="Calibri"/>
              </a:rPr>
              <a:t> </a:t>
            </a:r>
            <a:r>
              <a:rPr kumimoji="0" lang="en-GB" sz="1400" b="0" i="0" u="none" strike="noStrike" kern="1200" cap="none" spc="-5" normalizeH="0" baseline="0" noProof="0" err="1">
                <a:ln>
                  <a:noFill/>
                </a:ln>
                <a:solidFill>
                  <a:prstClr val="black"/>
                </a:solidFill>
                <a:effectLst/>
                <a:uLnTx/>
                <a:uFillTx/>
                <a:latin typeface="+mn-lt"/>
                <a:ea typeface="+mn-ea"/>
                <a:cs typeface="Calibri"/>
              </a:rPr>
              <a:t>imo</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0" normalizeH="0" baseline="0" noProof="0" err="1">
                <a:ln>
                  <a:noFill/>
                </a:ln>
                <a:solidFill>
                  <a:prstClr val="black"/>
                </a:solidFill>
                <a:effectLst/>
                <a:uLnTx/>
                <a:uFillTx/>
                <a:latin typeface="+mn-lt"/>
                <a:ea typeface="+mn-ea"/>
                <a:cs typeface="Calibri"/>
              </a:rPr>
              <a:t>mossum</a:t>
            </a:r>
            <a:r>
              <a:rPr kumimoji="0" lang="en-GB" sz="1400" b="0" i="0" u="none" strike="noStrike" kern="1200" cap="none" spc="0" normalizeH="0" baseline="0" noProof="0">
                <a:ln>
                  <a:noFill/>
                </a:ln>
                <a:solidFill>
                  <a:prstClr val="black"/>
                </a:solidFill>
                <a:effectLst/>
                <a:uLnTx/>
                <a:uFillTx/>
                <a:latin typeface="+mn-lt"/>
                <a:ea typeface="+mn-ea"/>
                <a:cs typeface="Calibri"/>
              </a:rPr>
              <a:t> </a:t>
            </a:r>
            <a:r>
              <a:rPr kumimoji="0" lang="en-GB" sz="1400" b="0" i="0" u="none" strike="noStrike" kern="1200" cap="none" spc="-5" normalizeH="0" baseline="0" noProof="0">
                <a:ln>
                  <a:noFill/>
                </a:ln>
                <a:solidFill>
                  <a:prstClr val="black"/>
                </a:solidFill>
                <a:effectLst/>
                <a:uLnTx/>
                <a:uFillTx/>
                <a:latin typeface="+mn-lt"/>
                <a:ea typeface="+mn-ea"/>
                <a:cs typeface="Calibri"/>
              </a:rPr>
              <a:t>eat </a:t>
            </a:r>
            <a:r>
              <a:rPr kumimoji="0" lang="en-GB" sz="1400" b="0" i="0" u="none" strike="noStrike" kern="1200" cap="none" spc="-5" normalizeH="0" baseline="0" noProof="0" err="1">
                <a:ln>
                  <a:noFill/>
                </a:ln>
                <a:solidFill>
                  <a:prstClr val="black"/>
                </a:solidFill>
                <a:effectLst/>
                <a:uLnTx/>
                <a:uFillTx/>
                <a:latin typeface="+mn-lt"/>
                <a:ea typeface="+mn-ea"/>
                <a:cs typeface="Calibri"/>
              </a:rPr>
              <a:t>apelent</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5" normalizeH="0" baseline="0" noProof="0" err="1">
                <a:ln>
                  <a:noFill/>
                </a:ln>
                <a:solidFill>
                  <a:prstClr val="black"/>
                </a:solidFill>
                <a:effectLst/>
                <a:uLnTx/>
                <a:uFillTx/>
                <a:latin typeface="+mn-lt"/>
                <a:ea typeface="+mn-ea"/>
                <a:cs typeface="Calibri"/>
              </a:rPr>
              <a:t>undendus</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10" normalizeH="0" baseline="0" noProof="0">
                <a:ln>
                  <a:noFill/>
                </a:ln>
                <a:solidFill>
                  <a:prstClr val="black"/>
                </a:solidFill>
                <a:effectLst/>
                <a:uLnTx/>
                <a:uFillTx/>
                <a:latin typeface="+mn-lt"/>
                <a:ea typeface="+mn-ea"/>
                <a:cs typeface="Calibri"/>
              </a:rPr>
              <a:t>re </a:t>
            </a:r>
            <a:r>
              <a:rPr kumimoji="0" lang="en-GB" sz="1400" b="0" i="0" u="none" strike="noStrike" kern="1200" cap="none" spc="-5" normalizeH="0" baseline="0" noProof="0">
                <a:ln>
                  <a:noFill/>
                </a:ln>
                <a:solidFill>
                  <a:prstClr val="black"/>
                </a:solidFill>
                <a:effectLst/>
                <a:uLnTx/>
                <a:uFillTx/>
                <a:latin typeface="+mn-lt"/>
                <a:ea typeface="+mn-ea"/>
                <a:cs typeface="Calibri"/>
              </a:rPr>
              <a:t>net  </a:t>
            </a:r>
            <a:r>
              <a:rPr kumimoji="0" lang="en-GB" sz="1400" b="0" i="0" u="none" strike="noStrike" kern="1200" cap="none" spc="-5" normalizeH="0" baseline="0" noProof="0" err="1">
                <a:ln>
                  <a:noFill/>
                </a:ln>
                <a:solidFill>
                  <a:prstClr val="black"/>
                </a:solidFill>
                <a:effectLst/>
                <a:uLnTx/>
                <a:uFillTx/>
                <a:latin typeface="+mn-lt"/>
                <a:ea typeface="+mn-ea"/>
                <a:cs typeface="Calibri"/>
              </a:rPr>
              <a:t>remporio</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10" normalizeH="0" baseline="0" noProof="0" err="1">
                <a:ln>
                  <a:noFill/>
                </a:ln>
                <a:solidFill>
                  <a:prstClr val="black"/>
                </a:solidFill>
                <a:effectLst/>
                <a:uLnTx/>
                <a:uFillTx/>
                <a:latin typeface="+mn-lt"/>
                <a:ea typeface="+mn-ea"/>
                <a:cs typeface="Calibri"/>
              </a:rPr>
              <a:t>totationet</a:t>
            </a:r>
            <a:r>
              <a:rPr kumimoji="0" lang="en-GB" sz="1400" b="0" i="0" u="none" strike="noStrike" kern="1200" cap="none" spc="-10" normalizeH="0" baseline="0" noProof="0">
                <a:ln>
                  <a:noFill/>
                </a:ln>
                <a:solidFill>
                  <a:prstClr val="black"/>
                </a:solidFill>
                <a:effectLst/>
                <a:uLnTx/>
                <a:uFillTx/>
                <a:latin typeface="+mn-lt"/>
                <a:ea typeface="+mn-ea"/>
                <a:cs typeface="Calibri"/>
              </a:rPr>
              <a:t> </a:t>
            </a:r>
            <a:r>
              <a:rPr kumimoji="0" lang="en-GB" sz="1400" b="0" i="0" u="none" strike="noStrike" kern="1200" cap="none" spc="-10" normalizeH="0" baseline="0" noProof="0" err="1">
                <a:ln>
                  <a:noFill/>
                </a:ln>
                <a:solidFill>
                  <a:prstClr val="black"/>
                </a:solidFill>
                <a:effectLst/>
                <a:uLnTx/>
                <a:uFillTx/>
                <a:latin typeface="+mn-lt"/>
                <a:ea typeface="+mn-ea"/>
                <a:cs typeface="Calibri"/>
              </a:rPr>
              <a:t>volorro</a:t>
            </a:r>
            <a:r>
              <a:rPr kumimoji="0" lang="en-GB" sz="1400" b="0" i="0" u="none" strike="noStrike" kern="1200" cap="none" spc="-10" normalizeH="0" baseline="0" noProof="0">
                <a:ln>
                  <a:noFill/>
                </a:ln>
                <a:solidFill>
                  <a:prstClr val="black"/>
                </a:solidFill>
                <a:effectLst/>
                <a:uLnTx/>
                <a:uFillTx/>
                <a:latin typeface="+mn-lt"/>
                <a:ea typeface="+mn-ea"/>
                <a:cs typeface="Calibri"/>
              </a:rPr>
              <a:t> </a:t>
            </a:r>
            <a:r>
              <a:rPr kumimoji="0" lang="en-GB" sz="1400" b="0" i="0" u="none" strike="noStrike" kern="1200" cap="none" spc="0" normalizeH="0" baseline="0" noProof="0" err="1">
                <a:ln>
                  <a:noFill/>
                </a:ln>
                <a:solidFill>
                  <a:prstClr val="black"/>
                </a:solidFill>
                <a:effectLst/>
                <a:uLnTx/>
                <a:uFillTx/>
                <a:latin typeface="+mn-lt"/>
                <a:ea typeface="+mn-ea"/>
                <a:cs typeface="Calibri"/>
              </a:rPr>
              <a:t>modici</a:t>
            </a:r>
            <a:r>
              <a:rPr kumimoji="0" lang="en-GB" sz="1400" b="0" i="0" u="none" strike="noStrike" kern="1200" cap="none" spc="0" normalizeH="0" baseline="0" noProof="0">
                <a:ln>
                  <a:noFill/>
                </a:ln>
                <a:solidFill>
                  <a:prstClr val="black"/>
                </a:solidFill>
                <a:effectLst/>
                <a:uLnTx/>
                <a:uFillTx/>
                <a:latin typeface="+mn-lt"/>
                <a:ea typeface="+mn-ea"/>
                <a:cs typeface="Calibri"/>
              </a:rPr>
              <a:t>  </a:t>
            </a:r>
            <a:r>
              <a:rPr kumimoji="0" lang="en-GB" sz="1400" b="0" i="0" u="none" strike="noStrike" kern="1200" cap="none" spc="-5" normalizeH="0" baseline="0" noProof="0" err="1">
                <a:ln>
                  <a:noFill/>
                </a:ln>
                <a:solidFill>
                  <a:prstClr val="black"/>
                </a:solidFill>
                <a:effectLst/>
                <a:uLnTx/>
                <a:uFillTx/>
                <a:latin typeface="+mn-lt"/>
                <a:ea typeface="+mn-ea"/>
                <a:cs typeface="Calibri"/>
              </a:rPr>
              <a:t>dolum</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0" normalizeH="0" baseline="0" noProof="0" err="1">
                <a:ln>
                  <a:noFill/>
                </a:ln>
                <a:solidFill>
                  <a:prstClr val="black"/>
                </a:solidFill>
                <a:effectLst/>
                <a:uLnTx/>
                <a:uFillTx/>
                <a:latin typeface="+mn-lt"/>
                <a:ea typeface="+mn-ea"/>
                <a:cs typeface="Calibri"/>
              </a:rPr>
              <a:t>accus</a:t>
            </a:r>
            <a:r>
              <a:rPr kumimoji="0" lang="en-GB" sz="1400" b="0" i="0" u="none" strike="noStrike" kern="1200" cap="none" spc="0" normalizeH="0" baseline="0" noProof="0">
                <a:ln>
                  <a:noFill/>
                </a:ln>
                <a:solidFill>
                  <a:prstClr val="black"/>
                </a:solidFill>
                <a:effectLst/>
                <a:uLnTx/>
                <a:uFillTx/>
                <a:latin typeface="+mn-lt"/>
                <a:ea typeface="+mn-ea"/>
                <a:cs typeface="Calibri"/>
              </a:rPr>
              <a:t> </a:t>
            </a:r>
            <a:r>
              <a:rPr kumimoji="0" lang="en-GB" sz="1400" b="0" i="0" u="none" strike="noStrike" kern="1200" cap="none" spc="-10" normalizeH="0" baseline="0" noProof="0">
                <a:ln>
                  <a:noFill/>
                </a:ln>
                <a:solidFill>
                  <a:prstClr val="black"/>
                </a:solidFill>
                <a:effectLst/>
                <a:uLnTx/>
                <a:uFillTx/>
                <a:latin typeface="+mn-lt"/>
                <a:ea typeface="+mn-ea"/>
                <a:cs typeface="Calibri"/>
              </a:rPr>
              <a:t>dolore </a:t>
            </a:r>
            <a:r>
              <a:rPr kumimoji="0" lang="en-GB" sz="1400" b="0" i="0" u="none" strike="noStrike" kern="1200" cap="none" spc="0" normalizeH="0" baseline="0" noProof="0" err="1">
                <a:ln>
                  <a:noFill/>
                </a:ln>
                <a:solidFill>
                  <a:prstClr val="black"/>
                </a:solidFill>
                <a:effectLst/>
                <a:uLnTx/>
                <a:uFillTx/>
                <a:latin typeface="+mn-lt"/>
                <a:ea typeface="+mn-ea"/>
                <a:cs typeface="Calibri"/>
              </a:rPr>
              <a:t>vidus</a:t>
            </a:r>
            <a:r>
              <a:rPr kumimoji="0" lang="en-GB" sz="1400" b="0" i="0" u="none" strike="noStrike" kern="1200" cap="none" spc="0" normalizeH="0" baseline="0" noProof="0">
                <a:ln>
                  <a:noFill/>
                </a:ln>
                <a:solidFill>
                  <a:prstClr val="black"/>
                </a:solidFill>
                <a:effectLst/>
                <a:uLnTx/>
                <a:uFillTx/>
                <a:latin typeface="+mn-lt"/>
                <a:ea typeface="+mn-ea"/>
                <a:cs typeface="Calibri"/>
              </a:rPr>
              <a:t> </a:t>
            </a:r>
            <a:r>
              <a:rPr kumimoji="0" lang="en-GB" sz="1400" b="0" i="0" u="none" strike="noStrike" kern="1200" cap="none" spc="-5" normalizeH="0" baseline="0" noProof="0" err="1">
                <a:ln>
                  <a:noFill/>
                </a:ln>
                <a:solidFill>
                  <a:prstClr val="black"/>
                </a:solidFill>
                <a:effectLst/>
                <a:uLnTx/>
                <a:uFillTx/>
                <a:latin typeface="+mn-lt"/>
                <a:ea typeface="+mn-ea"/>
                <a:cs typeface="Calibri"/>
              </a:rPr>
              <a:t>nam</a:t>
            </a:r>
            <a:r>
              <a:rPr kumimoji="0" lang="en-GB" sz="1400" b="0" i="0" u="none" strike="noStrike" kern="1200" cap="none" spc="-5" normalizeH="0" baseline="0" noProof="0">
                <a:ln>
                  <a:noFill/>
                </a:ln>
                <a:solidFill>
                  <a:prstClr val="black"/>
                </a:solidFill>
                <a:effectLst/>
                <a:uLnTx/>
                <a:uFillTx/>
                <a:latin typeface="+mn-lt"/>
                <a:ea typeface="+mn-ea"/>
                <a:cs typeface="Calibri"/>
              </a:rPr>
              <a:t> </a:t>
            </a:r>
            <a:r>
              <a:rPr kumimoji="0" lang="en-GB" sz="1400" b="0" i="0" u="none" strike="noStrike" kern="1200" cap="none" spc="-5" normalizeH="0" baseline="0" noProof="0" err="1">
                <a:ln>
                  <a:noFill/>
                </a:ln>
                <a:solidFill>
                  <a:prstClr val="black"/>
                </a:solidFill>
                <a:effectLst/>
                <a:uLnTx/>
                <a:uFillTx/>
                <a:latin typeface="+mn-lt"/>
                <a:ea typeface="+mn-ea"/>
                <a:cs typeface="Calibri"/>
              </a:rPr>
              <a:t>iust</a:t>
            </a:r>
            <a:r>
              <a:rPr kumimoji="0" lang="en-GB" sz="1400" b="0" i="0" u="none" strike="noStrike" kern="1200" cap="none" spc="-5" normalizeH="0" baseline="0" noProof="0">
                <a:ln>
                  <a:noFill/>
                </a:ln>
                <a:solidFill>
                  <a:prstClr val="black"/>
                </a:solidFill>
                <a:effectLst/>
                <a:uLnTx/>
                <a:uFillTx/>
                <a:latin typeface="+mn-lt"/>
                <a:ea typeface="+mn-ea"/>
                <a:cs typeface="Calibri"/>
              </a:rPr>
              <a:t>.</a:t>
            </a:r>
            <a:endParaRPr kumimoji="0" lang="en-GB" sz="1400" b="0" i="0" u="none" strike="noStrike" kern="1200" cap="none" spc="0" normalizeH="0" baseline="0" noProof="0">
              <a:ln>
                <a:noFill/>
              </a:ln>
              <a:solidFill>
                <a:prstClr val="black"/>
              </a:solidFill>
              <a:effectLst/>
              <a:uLnTx/>
              <a:uFillTx/>
              <a:latin typeface="+mn-lt"/>
              <a:ea typeface="+mn-ea"/>
              <a:cs typeface="Calibri"/>
            </a:endParaRPr>
          </a:p>
        </p:txBody>
      </p:sp>
      <p:sp>
        <p:nvSpPr>
          <p:cNvPr id="9" name="Holder 3">
            <a:extLst>
              <a:ext uri="{FF2B5EF4-FFF2-40B4-BE49-F238E27FC236}">
                <a16:creationId xmlns:a16="http://schemas.microsoft.com/office/drawing/2014/main" id="{BF41B150-1C6B-B34B-846A-27B990A0B55D}"/>
              </a:ext>
            </a:extLst>
          </p:cNvPr>
          <p:cNvSpPr>
            <a:spLocks noGrp="1"/>
          </p:cNvSpPr>
          <p:nvPr>
            <p:ph type="body" idx="1" hasCustomPrompt="1"/>
          </p:nvPr>
        </p:nvSpPr>
        <p:spPr>
          <a:xfrm>
            <a:off x="8529828" y="1605516"/>
            <a:ext cx="2820516" cy="457200"/>
          </a:xfrm>
          <a:prstGeom prst="rect">
            <a:avLst/>
          </a:prstGeom>
        </p:spPr>
        <p:txBody>
          <a:bodyPr lIns="0" tIns="0" rIns="0" bIns="0"/>
          <a:lstStyle>
            <a:lvl1pPr>
              <a:defRPr sz="3600" b="1" i="0">
                <a:solidFill>
                  <a:schemeClr val="tx1"/>
                </a:solidFill>
                <a:latin typeface="Calibri" panose="020F0502020204030204" pitchFamily="34" charset="0"/>
                <a:cs typeface="Calibri" panose="020F0502020204030204" pitchFamily="34" charset="0"/>
              </a:defRPr>
            </a:lvl1pPr>
          </a:lstStyle>
          <a:p>
            <a:r>
              <a:rPr lang="en-GB"/>
              <a:t>Header 1</a:t>
            </a:r>
          </a:p>
          <a:p>
            <a:endParaRPr/>
          </a:p>
        </p:txBody>
      </p:sp>
      <p:sp>
        <p:nvSpPr>
          <p:cNvPr id="10" name="Holder 3">
            <a:extLst>
              <a:ext uri="{FF2B5EF4-FFF2-40B4-BE49-F238E27FC236}">
                <a16:creationId xmlns:a16="http://schemas.microsoft.com/office/drawing/2014/main" id="{5C020485-6D66-F046-A9F5-C1CF83B989EE}"/>
              </a:ext>
            </a:extLst>
          </p:cNvPr>
          <p:cNvSpPr>
            <a:spLocks noGrp="1"/>
          </p:cNvSpPr>
          <p:nvPr>
            <p:ph type="body" idx="12" hasCustomPrompt="1"/>
          </p:nvPr>
        </p:nvSpPr>
        <p:spPr>
          <a:xfrm>
            <a:off x="8534400" y="2209800"/>
            <a:ext cx="2820516" cy="358849"/>
          </a:xfrm>
          <a:prstGeom prst="rect">
            <a:avLst/>
          </a:prstGeom>
        </p:spPr>
        <p:txBody>
          <a:bodyPr lIns="0" tIns="0" rIns="0" bIns="0"/>
          <a:lstStyle>
            <a:lvl1pPr>
              <a:defRPr sz="2800" b="1" i="0">
                <a:solidFill>
                  <a:srgbClr val="951B81"/>
                </a:solidFill>
                <a:latin typeface="Calibri" panose="020F0502020204030204" pitchFamily="34" charset="0"/>
                <a:cs typeface="Calibri" panose="020F0502020204030204" pitchFamily="34" charset="0"/>
              </a:defRPr>
            </a:lvl1pPr>
          </a:lstStyle>
          <a:p>
            <a:r>
              <a:rPr lang="en-GB"/>
              <a:t>Header 2</a:t>
            </a:r>
          </a:p>
          <a:p>
            <a:endParaRPr/>
          </a:p>
        </p:txBody>
      </p:sp>
    </p:spTree>
    <p:extLst>
      <p:ext uri="{BB962C8B-B14F-4D97-AF65-F5344CB8AC3E}">
        <p14:creationId xmlns:p14="http://schemas.microsoft.com/office/powerpoint/2010/main" val="1960450953"/>
      </p:ext>
    </p:extLst>
  </p:cSld>
  <p:clrMapOvr>
    <a:masterClrMapping/>
  </p:clrMapOvr>
  <p:extLst>
    <p:ext uri="{DCECCB84-F9BA-43D5-87BE-67443E8EF086}">
      <p15:sldGuideLst xmlns:p15="http://schemas.microsoft.com/office/powerpoint/2012/main">
        <p15:guide id="1" pos="5376" userDrawn="1">
          <p15:clr>
            <a:srgbClr val="FBAE40"/>
          </p15:clr>
        </p15:guide>
        <p15:guide id="2" orient="horz" pos="1824" userDrawn="1">
          <p15:clr>
            <a:srgbClr val="FBAE40"/>
          </p15:clr>
        </p15:guide>
        <p15:guide id="3" orient="horz" pos="1584" userDrawn="1">
          <p15:clr>
            <a:srgbClr val="FBAE40"/>
          </p15:clr>
        </p15:guide>
        <p15:guide id="4" orient="horz" pos="129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py Layout 1">
    <p:spTree>
      <p:nvGrpSpPr>
        <p:cNvPr id="1" name=""/>
        <p:cNvGrpSpPr/>
        <p:nvPr/>
      </p:nvGrpSpPr>
      <p:grpSpPr>
        <a:xfrm>
          <a:off x="0" y="0"/>
          <a:ext cx="0" cy="0"/>
          <a:chOff x="0" y="0"/>
          <a:chExt cx="0" cy="0"/>
        </a:xfrm>
      </p:grpSpPr>
      <p:sp>
        <p:nvSpPr>
          <p:cNvPr id="7" name="Text Placeholder 12">
            <a:extLst>
              <a:ext uri="{FF2B5EF4-FFF2-40B4-BE49-F238E27FC236}">
                <a16:creationId xmlns:a16="http://schemas.microsoft.com/office/drawing/2014/main" id="{3263D0A4-08B0-6346-AF2D-DC8DF49D51D3}"/>
              </a:ext>
            </a:extLst>
          </p:cNvPr>
          <p:cNvSpPr>
            <a:spLocks noGrp="1" noChangeAspect="1"/>
          </p:cNvSpPr>
          <p:nvPr>
            <p:ph type="body" sz="quarter" idx="10" hasCustomPrompt="1"/>
          </p:nvPr>
        </p:nvSpPr>
        <p:spPr>
          <a:xfrm>
            <a:off x="756000" y="6264000"/>
            <a:ext cx="3358800" cy="238760"/>
          </a:xfrm>
          <a:prstGeom prst="rect">
            <a:avLst/>
          </a:prstGeom>
        </p:spPr>
        <p:txBody>
          <a:bodyPr/>
          <a:lstStyle>
            <a:lvl1pPr>
              <a:defRPr sz="1400"/>
            </a:lvl1pPr>
            <a:lvl2pPr>
              <a:defRPr sz="1400"/>
            </a:lvl2pPr>
            <a:lvl3pPr>
              <a:defRPr sz="1400"/>
            </a:lvl3pPr>
            <a:lvl4pPr>
              <a:defRPr sz="1400"/>
            </a:lvl4pPr>
            <a:lvl5pPr>
              <a:defRPr sz="1400"/>
            </a:lvl5pPr>
          </a:lstStyle>
          <a:p>
            <a:pPr marL="12700">
              <a:lnSpc>
                <a:spcPct val="100000"/>
              </a:lnSpc>
              <a:spcBef>
                <a:spcPts val="100"/>
              </a:spcBef>
            </a:pPr>
            <a:r>
              <a:rPr lang="en-GB" sz="1400">
                <a:latin typeface="+mn-lt"/>
                <a:cs typeface="Calibri"/>
              </a:rPr>
              <a:t>1 | Anglian </a:t>
            </a:r>
            <a:r>
              <a:rPr lang="en-GB" sz="1400" spc="-20">
                <a:latin typeface="+mn-lt"/>
                <a:cs typeface="Calibri"/>
              </a:rPr>
              <a:t>Water </a:t>
            </a:r>
            <a:r>
              <a:rPr lang="en-GB" sz="1400" spc="-5">
                <a:latin typeface="+mn-lt"/>
                <a:cs typeface="Calibri"/>
              </a:rPr>
              <a:t>Our</a:t>
            </a:r>
            <a:r>
              <a:rPr lang="en-GB" sz="1400" spc="-40">
                <a:latin typeface="+mn-lt"/>
                <a:cs typeface="Calibri"/>
              </a:rPr>
              <a:t> </a:t>
            </a:r>
            <a:r>
              <a:rPr lang="en-GB" sz="1400" spc="-10">
                <a:latin typeface="+mn-lt"/>
                <a:cs typeface="Calibri"/>
              </a:rPr>
              <a:t>Presentations</a:t>
            </a:r>
            <a:endParaRPr lang="en-GB" sz="1400">
              <a:latin typeface="+mn-lt"/>
              <a:cs typeface="Calibri"/>
            </a:endParaRPr>
          </a:p>
        </p:txBody>
      </p:sp>
      <p:sp>
        <p:nvSpPr>
          <p:cNvPr id="5" name="object 3">
            <a:extLst>
              <a:ext uri="{FF2B5EF4-FFF2-40B4-BE49-F238E27FC236}">
                <a16:creationId xmlns:a16="http://schemas.microsoft.com/office/drawing/2014/main" id="{20C59014-683B-F24E-9A1F-4CEC8A34726F}"/>
              </a:ext>
            </a:extLst>
          </p:cNvPr>
          <p:cNvSpPr txBox="1">
            <a:spLocks noGrp="1"/>
          </p:cNvSpPr>
          <p:nvPr>
            <p:ph type="title" hasCustomPrompt="1"/>
          </p:nvPr>
        </p:nvSpPr>
        <p:spPr>
          <a:xfrm>
            <a:off x="851300" y="660799"/>
            <a:ext cx="2889250" cy="939800"/>
          </a:xfrm>
          <a:prstGeom prst="rect">
            <a:avLst/>
          </a:prstGeom>
        </p:spPr>
        <p:txBody>
          <a:bodyPr vert="horz" wrap="square" lIns="0" tIns="12700" rIns="0" bIns="0" rtlCol="0">
            <a:spAutoFit/>
          </a:bodyPr>
          <a:lstStyle>
            <a:lvl1pPr>
              <a:defRPr sz="6000" b="1" i="0">
                <a:latin typeface="Calibri" panose="020F0502020204030204" pitchFamily="34" charset="0"/>
                <a:cs typeface="Calibri" panose="020F0502020204030204" pitchFamily="34" charset="0"/>
              </a:defRPr>
            </a:lvl1pPr>
          </a:lstStyle>
          <a:p>
            <a:pPr marL="12700">
              <a:lnSpc>
                <a:spcPct val="100000"/>
              </a:lnSpc>
              <a:spcBef>
                <a:spcPts val="100"/>
              </a:spcBef>
            </a:pPr>
            <a:r>
              <a:rPr lang="en-GB"/>
              <a:t>Header 1</a:t>
            </a:r>
            <a:endParaRPr/>
          </a:p>
        </p:txBody>
      </p:sp>
      <p:sp>
        <p:nvSpPr>
          <p:cNvPr id="6" name="object 4">
            <a:extLst>
              <a:ext uri="{FF2B5EF4-FFF2-40B4-BE49-F238E27FC236}">
                <a16:creationId xmlns:a16="http://schemas.microsoft.com/office/drawing/2014/main" id="{CECD86F9-4C2B-D645-AC5D-3B4EE77CC306}"/>
              </a:ext>
            </a:extLst>
          </p:cNvPr>
          <p:cNvSpPr txBox="1">
            <a:spLocks noGrp="1"/>
          </p:cNvSpPr>
          <p:nvPr>
            <p:ph sz="half" idx="2" hasCustomPrompt="1"/>
          </p:nvPr>
        </p:nvSpPr>
        <p:spPr>
          <a:xfrm>
            <a:off x="851299" y="2698356"/>
            <a:ext cx="5065395" cy="2921757"/>
          </a:xfrm>
          <a:prstGeom prst="rect">
            <a:avLst/>
          </a:prstGeom>
        </p:spPr>
        <p:txBody>
          <a:bodyPr vert="horz" wrap="square" lIns="0" tIns="0" rIns="0" bIns="0" rtlCol="0">
            <a:spAutoFit/>
          </a:bodyPr>
          <a:lstStyle/>
          <a:p>
            <a:pPr marL="12700" marR="5080">
              <a:lnSpc>
                <a:spcPct val="100000"/>
              </a:lnSpc>
              <a:spcBef>
                <a:spcPts val="1045"/>
              </a:spcBef>
            </a:pPr>
            <a:r>
              <a:rPr sz="1800" b="0" err="1">
                <a:solidFill>
                  <a:srgbClr val="000000"/>
                </a:solidFill>
                <a:latin typeface="Calibri"/>
                <a:cs typeface="Calibri"/>
              </a:rPr>
              <a:t>Magnissiminus</a:t>
            </a:r>
            <a:r>
              <a:rPr sz="1800" b="0">
                <a:solidFill>
                  <a:srgbClr val="000000"/>
                </a:solidFill>
                <a:latin typeface="Calibri"/>
                <a:cs typeface="Calibri"/>
              </a:rPr>
              <a:t> </a:t>
            </a:r>
            <a:r>
              <a:rPr sz="1800" b="0" spc="-10">
                <a:solidFill>
                  <a:srgbClr val="000000"/>
                </a:solidFill>
                <a:latin typeface="Calibri"/>
                <a:cs typeface="Calibri"/>
              </a:rPr>
              <a:t>volor </a:t>
            </a:r>
            <a:r>
              <a:rPr sz="1800" b="0">
                <a:solidFill>
                  <a:srgbClr val="000000"/>
                </a:solidFill>
                <a:latin typeface="Calibri"/>
                <a:cs typeface="Calibri"/>
              </a:rPr>
              <a:t>abo. Mo </a:t>
            </a:r>
            <a:r>
              <a:rPr sz="1800" b="0" spc="-5">
                <a:solidFill>
                  <a:srgbClr val="000000"/>
                </a:solidFill>
                <a:latin typeface="Calibri"/>
                <a:cs typeface="Calibri"/>
              </a:rPr>
              <a:t>blaniscid </a:t>
            </a:r>
            <a:r>
              <a:rPr sz="1800" b="0">
                <a:solidFill>
                  <a:srgbClr val="000000"/>
                </a:solidFill>
                <a:latin typeface="Calibri"/>
                <a:cs typeface="Calibri"/>
              </a:rPr>
              <a:t>eicipis </a:t>
            </a:r>
            <a:r>
              <a:rPr sz="1800" b="0" spc="-5">
                <a:solidFill>
                  <a:srgbClr val="000000"/>
                </a:solidFill>
                <a:latin typeface="Calibri"/>
                <a:cs typeface="Calibri"/>
              </a:rPr>
              <a:t>ciligen  </a:t>
            </a:r>
            <a:r>
              <a:rPr sz="1800" b="0" spc="-10">
                <a:solidFill>
                  <a:srgbClr val="000000"/>
                </a:solidFill>
                <a:latin typeface="Calibri"/>
                <a:cs typeface="Calibri"/>
              </a:rPr>
              <a:t>ditincil </a:t>
            </a:r>
            <a:r>
              <a:rPr sz="1800" b="0" spc="-5">
                <a:solidFill>
                  <a:srgbClr val="000000"/>
                </a:solidFill>
                <a:latin typeface="Calibri"/>
                <a:cs typeface="Calibri"/>
              </a:rPr>
              <a:t>imo </a:t>
            </a:r>
            <a:r>
              <a:rPr sz="1800" b="0">
                <a:solidFill>
                  <a:srgbClr val="000000"/>
                </a:solidFill>
                <a:latin typeface="Calibri"/>
                <a:cs typeface="Calibri"/>
              </a:rPr>
              <a:t>mossum </a:t>
            </a:r>
            <a:r>
              <a:rPr sz="1800" b="0" spc="-5">
                <a:solidFill>
                  <a:srgbClr val="000000"/>
                </a:solidFill>
                <a:latin typeface="Calibri"/>
                <a:cs typeface="Calibri"/>
              </a:rPr>
              <a:t>eat apelent undendus </a:t>
            </a:r>
            <a:r>
              <a:rPr sz="1800" b="0" spc="-10">
                <a:solidFill>
                  <a:srgbClr val="000000"/>
                </a:solidFill>
                <a:latin typeface="Calibri"/>
                <a:cs typeface="Calibri"/>
              </a:rPr>
              <a:t>re net  </a:t>
            </a:r>
            <a:r>
              <a:rPr sz="1800" b="0" spc="-5">
                <a:solidFill>
                  <a:srgbClr val="000000"/>
                </a:solidFill>
                <a:latin typeface="Calibri"/>
                <a:cs typeface="Calibri"/>
              </a:rPr>
              <a:t>remporio </a:t>
            </a:r>
            <a:r>
              <a:rPr sz="1800" b="0" spc="-15">
                <a:solidFill>
                  <a:srgbClr val="000000"/>
                </a:solidFill>
                <a:latin typeface="Calibri"/>
                <a:cs typeface="Calibri"/>
              </a:rPr>
              <a:t>totationet </a:t>
            </a:r>
            <a:r>
              <a:rPr sz="1800" b="0" spc="-10">
                <a:solidFill>
                  <a:srgbClr val="000000"/>
                </a:solidFill>
                <a:latin typeface="Calibri"/>
                <a:cs typeface="Calibri"/>
              </a:rPr>
              <a:t>volorro </a:t>
            </a:r>
            <a:r>
              <a:rPr sz="1800" b="0">
                <a:solidFill>
                  <a:srgbClr val="000000"/>
                </a:solidFill>
                <a:latin typeface="Calibri"/>
                <a:cs typeface="Calibri"/>
              </a:rPr>
              <a:t>modici </a:t>
            </a:r>
            <a:r>
              <a:rPr sz="1800" b="0" spc="-5">
                <a:solidFill>
                  <a:srgbClr val="000000"/>
                </a:solidFill>
                <a:latin typeface="Calibri"/>
                <a:cs typeface="Calibri"/>
              </a:rPr>
              <a:t>dolum </a:t>
            </a:r>
            <a:r>
              <a:rPr sz="1800" b="0">
                <a:solidFill>
                  <a:srgbClr val="000000"/>
                </a:solidFill>
                <a:latin typeface="Calibri"/>
                <a:cs typeface="Calibri"/>
              </a:rPr>
              <a:t>accus  </a:t>
            </a:r>
            <a:r>
              <a:rPr sz="1800" b="0" spc="-10">
                <a:solidFill>
                  <a:srgbClr val="000000"/>
                </a:solidFill>
                <a:latin typeface="Calibri"/>
                <a:cs typeface="Calibri"/>
              </a:rPr>
              <a:t>dolore </a:t>
            </a:r>
            <a:r>
              <a:rPr sz="1800" b="0">
                <a:solidFill>
                  <a:srgbClr val="000000"/>
                </a:solidFill>
                <a:latin typeface="Calibri"/>
                <a:cs typeface="Calibri"/>
              </a:rPr>
              <a:t>vidus </a:t>
            </a:r>
            <a:r>
              <a:rPr sz="1800" b="0" spc="-5">
                <a:solidFill>
                  <a:srgbClr val="000000"/>
                </a:solidFill>
                <a:latin typeface="Calibri"/>
                <a:cs typeface="Calibri"/>
              </a:rPr>
              <a:t>nam </a:t>
            </a:r>
            <a:r>
              <a:rPr sz="1800" b="0" spc="-10">
                <a:solidFill>
                  <a:srgbClr val="000000"/>
                </a:solidFill>
                <a:latin typeface="Calibri"/>
                <a:cs typeface="Calibri"/>
              </a:rPr>
              <a:t>iust, sunt </a:t>
            </a:r>
            <a:r>
              <a:rPr sz="1800" b="0" spc="-5">
                <a:solidFill>
                  <a:srgbClr val="000000"/>
                </a:solidFill>
                <a:latin typeface="Calibri"/>
                <a:cs typeface="Calibri"/>
              </a:rPr>
              <a:t>reped </a:t>
            </a:r>
            <a:r>
              <a:rPr sz="1800" b="0">
                <a:solidFill>
                  <a:srgbClr val="000000"/>
                </a:solidFill>
                <a:latin typeface="Calibri"/>
                <a:cs typeface="Calibri"/>
              </a:rPr>
              <a:t>eaque </a:t>
            </a:r>
            <a:r>
              <a:rPr sz="1800" b="0" spc="-5">
                <a:solidFill>
                  <a:srgbClr val="000000"/>
                </a:solidFill>
                <a:latin typeface="Calibri"/>
                <a:cs typeface="Calibri"/>
              </a:rPr>
              <a:t>vendit et  debit rerions equaspere dollo et </a:t>
            </a:r>
            <a:r>
              <a:rPr sz="1800" b="0">
                <a:solidFill>
                  <a:srgbClr val="000000"/>
                </a:solidFill>
                <a:latin typeface="Calibri"/>
                <a:cs typeface="Calibri"/>
              </a:rPr>
              <a:t>es </a:t>
            </a:r>
            <a:r>
              <a:rPr sz="1800" b="0" spc="-5">
                <a:solidFill>
                  <a:srgbClr val="000000"/>
                </a:solidFill>
                <a:latin typeface="Calibri"/>
                <a:cs typeface="Calibri"/>
              </a:rPr>
              <a:t>si </a:t>
            </a:r>
            <a:r>
              <a:rPr sz="1800" b="0" spc="-10">
                <a:solidFill>
                  <a:srgbClr val="000000"/>
                </a:solidFill>
                <a:latin typeface="Calibri"/>
                <a:cs typeface="Calibri"/>
              </a:rPr>
              <a:t>comni volupitas  </a:t>
            </a:r>
            <a:r>
              <a:rPr sz="1800" b="0" spc="-15">
                <a:solidFill>
                  <a:srgbClr val="000000"/>
                </a:solidFill>
                <a:latin typeface="Calibri"/>
                <a:cs typeface="Calibri"/>
              </a:rPr>
              <a:t>exeriorepe </a:t>
            </a:r>
            <a:r>
              <a:rPr sz="1800" b="0" spc="-5">
                <a:solidFill>
                  <a:srgbClr val="000000"/>
                </a:solidFill>
                <a:latin typeface="Calibri"/>
                <a:cs typeface="Calibri"/>
              </a:rPr>
              <a:t>qui dit, </a:t>
            </a:r>
            <a:r>
              <a:rPr sz="1800" b="0" spc="-10">
                <a:solidFill>
                  <a:srgbClr val="000000"/>
                </a:solidFill>
                <a:latin typeface="Calibri"/>
                <a:cs typeface="Calibri"/>
              </a:rPr>
              <a:t>officilique </a:t>
            </a:r>
            <a:r>
              <a:rPr sz="1800" b="0" spc="-5">
                <a:solidFill>
                  <a:srgbClr val="000000"/>
                </a:solidFill>
                <a:latin typeface="Calibri"/>
                <a:cs typeface="Calibri"/>
              </a:rPr>
              <a:t>vendebis </a:t>
            </a:r>
            <a:r>
              <a:rPr sz="1800" b="0" spc="-15">
                <a:solidFill>
                  <a:srgbClr val="000000"/>
                </a:solidFill>
                <a:latin typeface="Calibri"/>
                <a:cs typeface="Calibri"/>
              </a:rPr>
              <a:t>voluptatis  </a:t>
            </a:r>
            <a:r>
              <a:rPr sz="1800" b="0">
                <a:solidFill>
                  <a:srgbClr val="000000"/>
                </a:solidFill>
                <a:latin typeface="Calibri"/>
                <a:cs typeface="Calibri"/>
              </a:rPr>
              <a:t>magnis </a:t>
            </a:r>
            <a:r>
              <a:rPr sz="1800" b="0" spc="-10">
                <a:solidFill>
                  <a:srgbClr val="000000"/>
                </a:solidFill>
                <a:latin typeface="Calibri"/>
                <a:cs typeface="Calibri"/>
              </a:rPr>
              <a:t>rernate </a:t>
            </a:r>
            <a:r>
              <a:rPr sz="1800" b="0" spc="-20">
                <a:solidFill>
                  <a:srgbClr val="000000"/>
                </a:solidFill>
                <a:latin typeface="Calibri"/>
                <a:cs typeface="Calibri"/>
              </a:rPr>
              <a:t>verora </a:t>
            </a:r>
            <a:r>
              <a:rPr sz="1800" b="0" spc="-10">
                <a:solidFill>
                  <a:srgbClr val="000000"/>
                </a:solidFill>
                <a:latin typeface="Calibri"/>
                <a:cs typeface="Calibri"/>
              </a:rPr>
              <a:t>sunt minto voloreiciis </a:t>
            </a:r>
            <a:r>
              <a:rPr sz="1800" b="0" spc="-15">
                <a:solidFill>
                  <a:srgbClr val="000000"/>
                </a:solidFill>
                <a:latin typeface="Calibri"/>
                <a:cs typeface="Calibri"/>
              </a:rPr>
              <a:t>re </a:t>
            </a:r>
            <a:r>
              <a:rPr sz="1800" b="0">
                <a:solidFill>
                  <a:srgbClr val="000000"/>
                </a:solidFill>
                <a:latin typeface="Calibri"/>
                <a:cs typeface="Calibri"/>
              </a:rPr>
              <a:t>cus mo  </a:t>
            </a:r>
            <a:r>
              <a:rPr sz="1800" b="0" spc="-5">
                <a:solidFill>
                  <a:srgbClr val="000000"/>
                </a:solidFill>
                <a:latin typeface="Calibri"/>
                <a:cs typeface="Calibri"/>
              </a:rPr>
              <a:t>quis</a:t>
            </a:r>
            <a:r>
              <a:rPr sz="1800" b="0" spc="-10">
                <a:solidFill>
                  <a:srgbClr val="000000"/>
                </a:solidFill>
                <a:latin typeface="Calibri"/>
                <a:cs typeface="Calibri"/>
              </a:rPr>
              <a:t> </a:t>
            </a:r>
            <a:r>
              <a:rPr sz="1800" b="0">
                <a:solidFill>
                  <a:srgbClr val="000000"/>
                </a:solidFill>
                <a:latin typeface="Calibri"/>
                <a:cs typeface="Calibri"/>
              </a:rPr>
              <a:t>accus.</a:t>
            </a:r>
            <a:endParaRPr sz="1800">
              <a:latin typeface="Calibri"/>
              <a:cs typeface="Calibri"/>
            </a:endParaRPr>
          </a:p>
          <a:p>
            <a:pPr marL="12700" marR="267970">
              <a:lnSpc>
                <a:spcPct val="100000"/>
              </a:lnSpc>
              <a:spcBef>
                <a:spcPts val="850"/>
              </a:spcBef>
            </a:pPr>
            <a:r>
              <a:rPr sz="1800" b="0">
                <a:solidFill>
                  <a:srgbClr val="000000"/>
                </a:solidFill>
                <a:latin typeface="Calibri"/>
                <a:cs typeface="Calibri"/>
              </a:rPr>
              <a:t>Iqui </a:t>
            </a:r>
            <a:r>
              <a:rPr sz="1800" b="0" spc="-10">
                <a:solidFill>
                  <a:srgbClr val="000000"/>
                </a:solidFill>
                <a:latin typeface="Calibri"/>
                <a:cs typeface="Calibri"/>
              </a:rPr>
              <a:t>duntium </a:t>
            </a:r>
            <a:r>
              <a:rPr sz="1800" b="0" spc="-5">
                <a:solidFill>
                  <a:srgbClr val="000000"/>
                </a:solidFill>
                <a:latin typeface="Calibri"/>
                <a:cs typeface="Calibri"/>
              </a:rPr>
              <a:t>saeperum evelique </a:t>
            </a:r>
            <a:r>
              <a:rPr sz="1800" b="0" spc="-15">
                <a:solidFill>
                  <a:srgbClr val="000000"/>
                </a:solidFill>
                <a:latin typeface="Calibri"/>
                <a:cs typeface="Calibri"/>
              </a:rPr>
              <a:t>ditate </a:t>
            </a:r>
            <a:r>
              <a:rPr sz="1800" b="0" spc="-10">
                <a:solidFill>
                  <a:srgbClr val="000000"/>
                </a:solidFill>
                <a:latin typeface="Calibri"/>
                <a:cs typeface="Calibri"/>
              </a:rPr>
              <a:t>con prepere  </a:t>
            </a:r>
            <a:r>
              <a:rPr sz="1800" b="0" spc="-5">
                <a:solidFill>
                  <a:srgbClr val="000000"/>
                </a:solidFill>
                <a:latin typeface="Calibri"/>
                <a:cs typeface="Calibri"/>
              </a:rPr>
              <a:t>nonsequ idipic </a:t>
            </a:r>
            <a:r>
              <a:rPr sz="1800" b="0" spc="-10">
                <a:solidFill>
                  <a:srgbClr val="000000"/>
                </a:solidFill>
                <a:latin typeface="Calibri"/>
                <a:cs typeface="Calibri"/>
              </a:rPr>
              <a:t>torume perferum</a:t>
            </a:r>
            <a:endParaRPr sz="1800">
              <a:latin typeface="Calibri"/>
              <a:cs typeface="Calibri"/>
            </a:endParaRPr>
          </a:p>
        </p:txBody>
      </p:sp>
      <p:sp>
        <p:nvSpPr>
          <p:cNvPr id="9" name="Holder 3">
            <a:extLst>
              <a:ext uri="{FF2B5EF4-FFF2-40B4-BE49-F238E27FC236}">
                <a16:creationId xmlns:a16="http://schemas.microsoft.com/office/drawing/2014/main" id="{CBFC892D-E571-F74D-B95E-F25036CB4AFE}"/>
              </a:ext>
            </a:extLst>
          </p:cNvPr>
          <p:cNvSpPr>
            <a:spLocks noGrp="1"/>
          </p:cNvSpPr>
          <p:nvPr>
            <p:ph type="body" idx="1" hasCustomPrompt="1"/>
          </p:nvPr>
        </p:nvSpPr>
        <p:spPr>
          <a:xfrm>
            <a:off x="851300" y="1858973"/>
            <a:ext cx="2820516" cy="457200"/>
          </a:xfrm>
          <a:prstGeom prst="rect">
            <a:avLst/>
          </a:prstGeom>
        </p:spPr>
        <p:txBody>
          <a:bodyPr lIns="0" tIns="0" rIns="0" bIns="0"/>
          <a:lstStyle>
            <a:lvl1pPr>
              <a:defRPr sz="4200" b="1" i="0">
                <a:solidFill>
                  <a:srgbClr val="951B81"/>
                </a:solidFill>
                <a:latin typeface="Calibri" panose="020F0502020204030204" pitchFamily="34" charset="0"/>
                <a:cs typeface="Calibri" panose="020F0502020204030204" pitchFamily="34" charset="0"/>
              </a:defRPr>
            </a:lvl1pPr>
          </a:lstStyle>
          <a:p>
            <a:r>
              <a:rPr lang="en-GB"/>
              <a:t>Header 2</a:t>
            </a:r>
          </a:p>
          <a:p>
            <a:endParaRPr/>
          </a:p>
        </p:txBody>
      </p:sp>
      <p:sp>
        <p:nvSpPr>
          <p:cNvPr id="14" name="object 4">
            <a:extLst>
              <a:ext uri="{FF2B5EF4-FFF2-40B4-BE49-F238E27FC236}">
                <a16:creationId xmlns:a16="http://schemas.microsoft.com/office/drawing/2014/main" id="{EF770BCF-086C-4B41-A196-FC4E75C4AA61}"/>
              </a:ext>
            </a:extLst>
          </p:cNvPr>
          <p:cNvSpPr txBox="1">
            <a:spLocks noGrp="1"/>
          </p:cNvSpPr>
          <p:nvPr>
            <p:ph sz="half" idx="11" hasCustomPrompt="1"/>
          </p:nvPr>
        </p:nvSpPr>
        <p:spPr>
          <a:xfrm>
            <a:off x="6596529" y="2698356"/>
            <a:ext cx="5065395" cy="2885405"/>
          </a:xfrm>
          <a:prstGeom prst="rect">
            <a:avLst/>
          </a:prstGeom>
        </p:spPr>
        <p:txBody>
          <a:bodyPr vert="horz" wrap="square" lIns="0" tIns="0" rIns="0" bIns="0" rtlCol="0">
            <a:spAutoFit/>
          </a:bodyPr>
          <a:lstStyle/>
          <a:p>
            <a:pPr marL="12700" marR="5080">
              <a:lnSpc>
                <a:spcPct val="100000"/>
              </a:lnSpc>
              <a:spcBef>
                <a:spcPts val="1045"/>
              </a:spcBef>
            </a:pPr>
            <a:r>
              <a:rPr sz="1800" b="0" err="1">
                <a:solidFill>
                  <a:srgbClr val="000000"/>
                </a:solidFill>
                <a:latin typeface="Calibri"/>
                <a:cs typeface="Calibri"/>
              </a:rPr>
              <a:t>Magnissiminus</a:t>
            </a:r>
            <a:r>
              <a:rPr sz="1800" b="0">
                <a:solidFill>
                  <a:srgbClr val="000000"/>
                </a:solidFill>
                <a:latin typeface="Calibri"/>
                <a:cs typeface="Calibri"/>
              </a:rPr>
              <a:t> </a:t>
            </a:r>
            <a:r>
              <a:rPr sz="1800" b="0" spc="-10">
                <a:solidFill>
                  <a:srgbClr val="000000"/>
                </a:solidFill>
                <a:latin typeface="Calibri"/>
                <a:cs typeface="Calibri"/>
              </a:rPr>
              <a:t>volor </a:t>
            </a:r>
            <a:r>
              <a:rPr sz="1800" b="0">
                <a:solidFill>
                  <a:srgbClr val="000000"/>
                </a:solidFill>
                <a:latin typeface="Calibri"/>
                <a:cs typeface="Calibri"/>
              </a:rPr>
              <a:t>abo. Mo </a:t>
            </a:r>
            <a:r>
              <a:rPr sz="1800" b="0" spc="-5">
                <a:solidFill>
                  <a:srgbClr val="000000"/>
                </a:solidFill>
                <a:latin typeface="Calibri"/>
                <a:cs typeface="Calibri"/>
              </a:rPr>
              <a:t>blaniscid </a:t>
            </a:r>
            <a:r>
              <a:rPr sz="1800" b="0">
                <a:solidFill>
                  <a:srgbClr val="000000"/>
                </a:solidFill>
                <a:latin typeface="Calibri"/>
                <a:cs typeface="Calibri"/>
              </a:rPr>
              <a:t>eicipis </a:t>
            </a:r>
            <a:r>
              <a:rPr sz="1800" b="0" spc="-5">
                <a:solidFill>
                  <a:srgbClr val="000000"/>
                </a:solidFill>
                <a:latin typeface="Calibri"/>
                <a:cs typeface="Calibri"/>
              </a:rPr>
              <a:t>ciligen  </a:t>
            </a:r>
            <a:r>
              <a:rPr sz="1800" b="0" spc="-10">
                <a:solidFill>
                  <a:srgbClr val="000000"/>
                </a:solidFill>
                <a:latin typeface="Calibri"/>
                <a:cs typeface="Calibri"/>
              </a:rPr>
              <a:t>ditincil </a:t>
            </a:r>
            <a:r>
              <a:rPr sz="1800" b="0" spc="-5">
                <a:solidFill>
                  <a:srgbClr val="000000"/>
                </a:solidFill>
                <a:latin typeface="Calibri"/>
                <a:cs typeface="Calibri"/>
              </a:rPr>
              <a:t>imo </a:t>
            </a:r>
            <a:r>
              <a:rPr sz="1800" b="0">
                <a:solidFill>
                  <a:srgbClr val="000000"/>
                </a:solidFill>
                <a:latin typeface="Calibri"/>
                <a:cs typeface="Calibri"/>
              </a:rPr>
              <a:t>mossum </a:t>
            </a:r>
            <a:r>
              <a:rPr sz="1800" b="0" spc="-5">
                <a:solidFill>
                  <a:srgbClr val="000000"/>
                </a:solidFill>
                <a:latin typeface="Calibri"/>
                <a:cs typeface="Calibri"/>
              </a:rPr>
              <a:t>eat apelent undendus </a:t>
            </a:r>
            <a:r>
              <a:rPr sz="1800" b="0" spc="-10">
                <a:solidFill>
                  <a:srgbClr val="000000"/>
                </a:solidFill>
                <a:latin typeface="Calibri"/>
                <a:cs typeface="Calibri"/>
              </a:rPr>
              <a:t>re net  </a:t>
            </a:r>
            <a:r>
              <a:rPr sz="1800" b="0" spc="-5">
                <a:solidFill>
                  <a:srgbClr val="000000"/>
                </a:solidFill>
                <a:latin typeface="Calibri"/>
                <a:cs typeface="Calibri"/>
              </a:rPr>
              <a:t>remporio </a:t>
            </a:r>
            <a:r>
              <a:rPr sz="1800" b="0" spc="-15">
                <a:solidFill>
                  <a:srgbClr val="000000"/>
                </a:solidFill>
                <a:latin typeface="Calibri"/>
                <a:cs typeface="Calibri"/>
              </a:rPr>
              <a:t>totationet </a:t>
            </a:r>
            <a:r>
              <a:rPr sz="1800" b="0" spc="-10">
                <a:solidFill>
                  <a:srgbClr val="000000"/>
                </a:solidFill>
                <a:latin typeface="Calibri"/>
                <a:cs typeface="Calibri"/>
              </a:rPr>
              <a:t>volorro </a:t>
            </a:r>
            <a:r>
              <a:rPr sz="1800" b="0">
                <a:solidFill>
                  <a:srgbClr val="000000"/>
                </a:solidFill>
                <a:latin typeface="Calibri"/>
                <a:cs typeface="Calibri"/>
              </a:rPr>
              <a:t>modici </a:t>
            </a:r>
            <a:r>
              <a:rPr sz="1800" b="0" spc="-5">
                <a:solidFill>
                  <a:srgbClr val="000000"/>
                </a:solidFill>
                <a:latin typeface="Calibri"/>
                <a:cs typeface="Calibri"/>
              </a:rPr>
              <a:t>dolum </a:t>
            </a:r>
            <a:r>
              <a:rPr sz="1800" b="0">
                <a:solidFill>
                  <a:srgbClr val="000000"/>
                </a:solidFill>
                <a:latin typeface="Calibri"/>
                <a:cs typeface="Calibri"/>
              </a:rPr>
              <a:t>accus  </a:t>
            </a:r>
            <a:r>
              <a:rPr sz="1800" b="0" spc="-10">
                <a:solidFill>
                  <a:srgbClr val="000000"/>
                </a:solidFill>
                <a:latin typeface="Calibri"/>
                <a:cs typeface="Calibri"/>
              </a:rPr>
              <a:t>dolore </a:t>
            </a:r>
            <a:r>
              <a:rPr sz="1800" b="0">
                <a:solidFill>
                  <a:srgbClr val="000000"/>
                </a:solidFill>
                <a:latin typeface="Calibri"/>
                <a:cs typeface="Calibri"/>
              </a:rPr>
              <a:t>vidus </a:t>
            </a:r>
            <a:r>
              <a:rPr sz="1800" b="0" spc="-5">
                <a:solidFill>
                  <a:srgbClr val="000000"/>
                </a:solidFill>
                <a:latin typeface="Calibri"/>
                <a:cs typeface="Calibri"/>
              </a:rPr>
              <a:t>nam </a:t>
            </a:r>
            <a:r>
              <a:rPr sz="1800" b="0" spc="-10">
                <a:solidFill>
                  <a:srgbClr val="000000"/>
                </a:solidFill>
                <a:latin typeface="Calibri"/>
                <a:cs typeface="Calibri"/>
              </a:rPr>
              <a:t>iust, sunt </a:t>
            </a:r>
            <a:r>
              <a:rPr sz="1800" b="0" spc="-5">
                <a:solidFill>
                  <a:srgbClr val="000000"/>
                </a:solidFill>
                <a:latin typeface="Calibri"/>
                <a:cs typeface="Calibri"/>
              </a:rPr>
              <a:t>reped </a:t>
            </a:r>
            <a:r>
              <a:rPr sz="1800" b="0">
                <a:solidFill>
                  <a:srgbClr val="000000"/>
                </a:solidFill>
                <a:latin typeface="Calibri"/>
                <a:cs typeface="Calibri"/>
              </a:rPr>
              <a:t>eaque </a:t>
            </a:r>
            <a:r>
              <a:rPr sz="1800" b="0" spc="-5">
                <a:solidFill>
                  <a:srgbClr val="000000"/>
                </a:solidFill>
                <a:latin typeface="Calibri"/>
                <a:cs typeface="Calibri"/>
              </a:rPr>
              <a:t>vendit et  debit rerions equaspere dollo et </a:t>
            </a:r>
            <a:r>
              <a:rPr sz="1800" b="0">
                <a:solidFill>
                  <a:srgbClr val="000000"/>
                </a:solidFill>
                <a:latin typeface="Calibri"/>
                <a:cs typeface="Calibri"/>
              </a:rPr>
              <a:t>es </a:t>
            </a:r>
            <a:r>
              <a:rPr sz="1800" b="0" spc="-5">
                <a:solidFill>
                  <a:srgbClr val="000000"/>
                </a:solidFill>
                <a:latin typeface="Calibri"/>
                <a:cs typeface="Calibri"/>
              </a:rPr>
              <a:t>si </a:t>
            </a:r>
            <a:r>
              <a:rPr sz="1800" b="0" spc="-10">
                <a:solidFill>
                  <a:srgbClr val="000000"/>
                </a:solidFill>
                <a:latin typeface="Calibri"/>
                <a:cs typeface="Calibri"/>
              </a:rPr>
              <a:t>comni volupitas  </a:t>
            </a:r>
            <a:r>
              <a:rPr sz="1800" b="0" spc="-15">
                <a:solidFill>
                  <a:srgbClr val="000000"/>
                </a:solidFill>
                <a:latin typeface="Calibri"/>
                <a:cs typeface="Calibri"/>
              </a:rPr>
              <a:t>exeriorepe </a:t>
            </a:r>
            <a:r>
              <a:rPr sz="1800" b="0" spc="-5">
                <a:solidFill>
                  <a:srgbClr val="000000"/>
                </a:solidFill>
                <a:latin typeface="Calibri"/>
                <a:cs typeface="Calibri"/>
              </a:rPr>
              <a:t>qui dit, </a:t>
            </a:r>
            <a:r>
              <a:rPr sz="1800" b="0" spc="-10">
                <a:solidFill>
                  <a:srgbClr val="000000"/>
                </a:solidFill>
                <a:latin typeface="Calibri"/>
                <a:cs typeface="Calibri"/>
              </a:rPr>
              <a:t>officilique </a:t>
            </a:r>
            <a:r>
              <a:rPr sz="1800" b="0" spc="-5">
                <a:solidFill>
                  <a:srgbClr val="000000"/>
                </a:solidFill>
                <a:latin typeface="Calibri"/>
                <a:cs typeface="Calibri"/>
              </a:rPr>
              <a:t>vendebis </a:t>
            </a:r>
            <a:r>
              <a:rPr sz="1800" b="0" spc="-15">
                <a:solidFill>
                  <a:srgbClr val="000000"/>
                </a:solidFill>
                <a:latin typeface="Calibri"/>
                <a:cs typeface="Calibri"/>
              </a:rPr>
              <a:t>voluptatis  </a:t>
            </a:r>
            <a:r>
              <a:rPr sz="1800" b="0">
                <a:solidFill>
                  <a:srgbClr val="000000"/>
                </a:solidFill>
                <a:latin typeface="Calibri"/>
                <a:cs typeface="Calibri"/>
              </a:rPr>
              <a:t>magnis </a:t>
            </a:r>
            <a:r>
              <a:rPr sz="1800" b="0" spc="-10">
                <a:solidFill>
                  <a:srgbClr val="000000"/>
                </a:solidFill>
                <a:latin typeface="Calibri"/>
                <a:cs typeface="Calibri"/>
              </a:rPr>
              <a:t>rernate </a:t>
            </a:r>
            <a:r>
              <a:rPr sz="1800" b="0" spc="-20">
                <a:solidFill>
                  <a:srgbClr val="000000"/>
                </a:solidFill>
                <a:latin typeface="Calibri"/>
                <a:cs typeface="Calibri"/>
              </a:rPr>
              <a:t>verora </a:t>
            </a:r>
            <a:r>
              <a:rPr sz="1800" b="0" spc="-10">
                <a:solidFill>
                  <a:srgbClr val="000000"/>
                </a:solidFill>
                <a:latin typeface="Calibri"/>
                <a:cs typeface="Calibri"/>
              </a:rPr>
              <a:t>sunt minto voloreiciis </a:t>
            </a:r>
            <a:r>
              <a:rPr sz="1800" b="0" spc="-15">
                <a:solidFill>
                  <a:srgbClr val="000000"/>
                </a:solidFill>
                <a:latin typeface="Calibri"/>
                <a:cs typeface="Calibri"/>
              </a:rPr>
              <a:t>re </a:t>
            </a:r>
            <a:r>
              <a:rPr sz="1800" b="0">
                <a:solidFill>
                  <a:srgbClr val="000000"/>
                </a:solidFill>
                <a:latin typeface="Calibri"/>
                <a:cs typeface="Calibri"/>
              </a:rPr>
              <a:t>cus mo  </a:t>
            </a:r>
            <a:r>
              <a:rPr sz="1800" b="0" spc="-5">
                <a:solidFill>
                  <a:srgbClr val="000000"/>
                </a:solidFill>
                <a:latin typeface="Calibri"/>
                <a:cs typeface="Calibri"/>
              </a:rPr>
              <a:t>quis</a:t>
            </a:r>
            <a:r>
              <a:rPr sz="1800" b="0" spc="-10">
                <a:solidFill>
                  <a:srgbClr val="000000"/>
                </a:solidFill>
                <a:latin typeface="Calibri"/>
                <a:cs typeface="Calibri"/>
              </a:rPr>
              <a:t> </a:t>
            </a:r>
            <a:r>
              <a:rPr sz="1800" b="0">
                <a:solidFill>
                  <a:srgbClr val="000000"/>
                </a:solidFill>
                <a:latin typeface="Calibri"/>
                <a:cs typeface="Calibri"/>
              </a:rPr>
              <a:t>accus.</a:t>
            </a:r>
            <a:endParaRPr sz="1800">
              <a:latin typeface="Calibri"/>
              <a:cs typeface="Calibri"/>
            </a:endParaRPr>
          </a:p>
          <a:p>
            <a:pPr marL="12700" marR="267970">
              <a:lnSpc>
                <a:spcPct val="100000"/>
              </a:lnSpc>
              <a:spcBef>
                <a:spcPts val="850"/>
              </a:spcBef>
            </a:pPr>
            <a:r>
              <a:rPr sz="1800" b="0">
                <a:solidFill>
                  <a:srgbClr val="000000"/>
                </a:solidFill>
                <a:latin typeface="Calibri"/>
                <a:cs typeface="Calibri"/>
              </a:rPr>
              <a:t>Iqui </a:t>
            </a:r>
            <a:r>
              <a:rPr sz="1800" b="0" spc="-10">
                <a:solidFill>
                  <a:srgbClr val="000000"/>
                </a:solidFill>
                <a:latin typeface="Calibri"/>
                <a:cs typeface="Calibri"/>
              </a:rPr>
              <a:t>duntium </a:t>
            </a:r>
            <a:r>
              <a:rPr sz="1800" b="0" spc="-5">
                <a:solidFill>
                  <a:srgbClr val="000000"/>
                </a:solidFill>
                <a:latin typeface="Calibri"/>
                <a:cs typeface="Calibri"/>
              </a:rPr>
              <a:t>saeperum evelique </a:t>
            </a:r>
            <a:r>
              <a:rPr sz="1800" b="0" spc="-15">
                <a:solidFill>
                  <a:srgbClr val="000000"/>
                </a:solidFill>
                <a:latin typeface="Calibri"/>
                <a:cs typeface="Calibri"/>
              </a:rPr>
              <a:t>ditate </a:t>
            </a:r>
            <a:r>
              <a:rPr sz="1800" b="0" spc="-10">
                <a:solidFill>
                  <a:srgbClr val="000000"/>
                </a:solidFill>
                <a:latin typeface="Calibri"/>
                <a:cs typeface="Calibri"/>
              </a:rPr>
              <a:t>con prepere  </a:t>
            </a:r>
            <a:r>
              <a:rPr sz="1800" b="0" spc="-5">
                <a:solidFill>
                  <a:srgbClr val="000000"/>
                </a:solidFill>
                <a:latin typeface="Calibri"/>
                <a:cs typeface="Calibri"/>
              </a:rPr>
              <a:t>nonsequ idipic </a:t>
            </a:r>
            <a:r>
              <a:rPr sz="1800" b="0" spc="-10">
                <a:solidFill>
                  <a:srgbClr val="000000"/>
                </a:solidFill>
                <a:latin typeface="Calibri"/>
                <a:cs typeface="Calibri"/>
              </a:rPr>
              <a:t>torume perferum</a:t>
            </a:r>
            <a:endParaRPr sz="1800">
              <a:latin typeface="Calibri"/>
              <a:cs typeface="Calibri"/>
            </a:endParaRPr>
          </a:p>
        </p:txBody>
      </p:sp>
    </p:spTree>
    <p:extLst>
      <p:ext uri="{BB962C8B-B14F-4D97-AF65-F5344CB8AC3E}">
        <p14:creationId xmlns:p14="http://schemas.microsoft.com/office/powerpoint/2010/main" val="1755063898"/>
      </p:ext>
    </p:extLst>
  </p:cSld>
  <p:clrMapOvr>
    <a:masterClrMapping/>
  </p:clrMapOvr>
  <p:extLst>
    <p:ext uri="{DCECCB84-F9BA-43D5-87BE-67443E8EF086}">
      <p15:sldGuideLst xmlns:p15="http://schemas.microsoft.com/office/powerpoint/2012/main">
        <p15:guide id="1" orient="horz" pos="148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py Layout 2">
    <p:spTree>
      <p:nvGrpSpPr>
        <p:cNvPr id="1" name=""/>
        <p:cNvGrpSpPr/>
        <p:nvPr/>
      </p:nvGrpSpPr>
      <p:grpSpPr>
        <a:xfrm>
          <a:off x="0" y="0"/>
          <a:ext cx="0" cy="0"/>
          <a:chOff x="0" y="0"/>
          <a:chExt cx="0" cy="0"/>
        </a:xfrm>
      </p:grpSpPr>
      <p:sp>
        <p:nvSpPr>
          <p:cNvPr id="7" name="Text Placeholder 12">
            <a:extLst>
              <a:ext uri="{FF2B5EF4-FFF2-40B4-BE49-F238E27FC236}">
                <a16:creationId xmlns:a16="http://schemas.microsoft.com/office/drawing/2014/main" id="{A5B8FCE8-0150-174D-9E88-55140D979702}"/>
              </a:ext>
            </a:extLst>
          </p:cNvPr>
          <p:cNvSpPr>
            <a:spLocks noGrp="1" noChangeAspect="1"/>
          </p:cNvSpPr>
          <p:nvPr>
            <p:ph type="body" sz="quarter" idx="10" hasCustomPrompt="1"/>
          </p:nvPr>
        </p:nvSpPr>
        <p:spPr>
          <a:xfrm>
            <a:off x="756000" y="6264000"/>
            <a:ext cx="3358800" cy="238760"/>
          </a:xfrm>
          <a:prstGeom prst="rect">
            <a:avLst/>
          </a:prstGeom>
        </p:spPr>
        <p:txBody>
          <a:bodyPr/>
          <a:lstStyle>
            <a:lvl1pPr>
              <a:defRPr sz="1400"/>
            </a:lvl1pPr>
            <a:lvl2pPr>
              <a:defRPr sz="1400"/>
            </a:lvl2pPr>
            <a:lvl3pPr>
              <a:defRPr sz="1400"/>
            </a:lvl3pPr>
            <a:lvl4pPr>
              <a:defRPr sz="1400"/>
            </a:lvl4pPr>
            <a:lvl5pPr>
              <a:defRPr sz="1400"/>
            </a:lvl5pPr>
          </a:lstStyle>
          <a:p>
            <a:pPr marL="12700">
              <a:lnSpc>
                <a:spcPct val="100000"/>
              </a:lnSpc>
              <a:spcBef>
                <a:spcPts val="100"/>
              </a:spcBef>
            </a:pPr>
            <a:r>
              <a:rPr lang="en-GB" sz="1400">
                <a:latin typeface="+mn-lt"/>
                <a:cs typeface="Calibri"/>
              </a:rPr>
              <a:t>1 | Anglian </a:t>
            </a:r>
            <a:r>
              <a:rPr lang="en-GB" sz="1400" spc="-20">
                <a:latin typeface="+mn-lt"/>
                <a:cs typeface="Calibri"/>
              </a:rPr>
              <a:t>Water </a:t>
            </a:r>
            <a:r>
              <a:rPr lang="en-GB" sz="1400" spc="-5">
                <a:latin typeface="+mn-lt"/>
                <a:cs typeface="Calibri"/>
              </a:rPr>
              <a:t>Our</a:t>
            </a:r>
            <a:r>
              <a:rPr lang="en-GB" sz="1400" spc="-40">
                <a:latin typeface="+mn-lt"/>
                <a:cs typeface="Calibri"/>
              </a:rPr>
              <a:t> </a:t>
            </a:r>
            <a:r>
              <a:rPr lang="en-GB" sz="1400" spc="-10">
                <a:latin typeface="+mn-lt"/>
                <a:cs typeface="Calibri"/>
              </a:rPr>
              <a:t>Presentations</a:t>
            </a:r>
            <a:endParaRPr lang="en-GB" sz="1400">
              <a:latin typeface="+mn-lt"/>
              <a:cs typeface="Calibri"/>
            </a:endParaRPr>
          </a:p>
        </p:txBody>
      </p:sp>
      <p:sp>
        <p:nvSpPr>
          <p:cNvPr id="5" name="object 3">
            <a:extLst>
              <a:ext uri="{FF2B5EF4-FFF2-40B4-BE49-F238E27FC236}">
                <a16:creationId xmlns:a16="http://schemas.microsoft.com/office/drawing/2014/main" id="{24F20B33-87F4-E843-8CC8-1E069B710EE8}"/>
              </a:ext>
            </a:extLst>
          </p:cNvPr>
          <p:cNvSpPr txBox="1">
            <a:spLocks noGrp="1"/>
          </p:cNvSpPr>
          <p:nvPr>
            <p:ph type="title" hasCustomPrompt="1"/>
          </p:nvPr>
        </p:nvSpPr>
        <p:spPr>
          <a:xfrm>
            <a:off x="851300" y="660799"/>
            <a:ext cx="2889250" cy="939800"/>
          </a:xfrm>
          <a:prstGeom prst="rect">
            <a:avLst/>
          </a:prstGeom>
        </p:spPr>
        <p:txBody>
          <a:bodyPr vert="horz" wrap="square" lIns="0" tIns="12700" rIns="0" bIns="0" rtlCol="0">
            <a:spAutoFit/>
          </a:bodyPr>
          <a:lstStyle>
            <a:lvl1pPr>
              <a:defRPr sz="6000" b="1" i="0">
                <a:latin typeface="Calibri" panose="020F0502020204030204" pitchFamily="34" charset="0"/>
                <a:cs typeface="Calibri" panose="020F0502020204030204" pitchFamily="34" charset="0"/>
              </a:defRPr>
            </a:lvl1pPr>
          </a:lstStyle>
          <a:p>
            <a:pPr marL="12700">
              <a:lnSpc>
                <a:spcPct val="100000"/>
              </a:lnSpc>
              <a:spcBef>
                <a:spcPts val="100"/>
              </a:spcBef>
            </a:pPr>
            <a:r>
              <a:rPr lang="en-GB"/>
              <a:t>Header 1</a:t>
            </a:r>
            <a:endParaRPr/>
          </a:p>
        </p:txBody>
      </p:sp>
      <p:sp>
        <p:nvSpPr>
          <p:cNvPr id="6" name="object 4">
            <a:extLst>
              <a:ext uri="{FF2B5EF4-FFF2-40B4-BE49-F238E27FC236}">
                <a16:creationId xmlns:a16="http://schemas.microsoft.com/office/drawing/2014/main" id="{00A2C162-3215-DF4C-A20B-BCEC2E1973FF}"/>
              </a:ext>
            </a:extLst>
          </p:cNvPr>
          <p:cNvSpPr txBox="1">
            <a:spLocks noGrp="1"/>
          </p:cNvSpPr>
          <p:nvPr>
            <p:ph sz="half" idx="2" hasCustomPrompt="1"/>
          </p:nvPr>
        </p:nvSpPr>
        <p:spPr>
          <a:xfrm>
            <a:off x="851299" y="2698356"/>
            <a:ext cx="10810625" cy="3162404"/>
          </a:xfrm>
          <a:prstGeom prst="rect">
            <a:avLst/>
          </a:prstGeom>
        </p:spPr>
        <p:txBody>
          <a:bodyPr vert="horz" wrap="square" lIns="0" tIns="0" rIns="0" bIns="0" rtlCol="0">
            <a:spAutoFit/>
          </a:bodyPr>
          <a:lstStyle/>
          <a:p>
            <a:pPr marL="12700" marR="5080" lvl="0" indent="0" algn="l" defTabSz="914400" rtl="0" eaLnBrk="1" fontAlgn="auto" latinLnBrk="0" hangingPunct="1">
              <a:lnSpc>
                <a:spcPct val="100000"/>
              </a:lnSpc>
              <a:spcBef>
                <a:spcPts val="1045"/>
              </a:spcBef>
              <a:spcAft>
                <a:spcPts val="0"/>
              </a:spcAft>
              <a:buClrTx/>
              <a:buSzTx/>
              <a:buFontTx/>
              <a:buNone/>
              <a:tabLst/>
              <a:defRPr/>
            </a:pPr>
            <a:r>
              <a:rPr kumimoji="0" lang="en-GB" sz="1800" b="0" i="0" u="none" strike="noStrike" kern="1200" cap="none" spc="-10" normalizeH="0" baseline="0" noProof="0">
                <a:ln>
                  <a:noFill/>
                </a:ln>
                <a:solidFill>
                  <a:prstClr val="black"/>
                </a:solidFill>
                <a:effectLst/>
                <a:uLnTx/>
                <a:uFillTx/>
                <a:latin typeface="+mn-lt"/>
                <a:ea typeface="+mn-ea"/>
                <a:cs typeface="Calibri"/>
              </a:rPr>
              <a:t>Lorem </a:t>
            </a:r>
            <a:r>
              <a:rPr kumimoji="0" lang="en-GB" sz="1800" b="0" i="0" u="none" strike="noStrike" kern="1200" cap="none" spc="-5" normalizeH="0" baseline="0" noProof="0">
                <a:ln>
                  <a:noFill/>
                </a:ln>
                <a:solidFill>
                  <a:prstClr val="black"/>
                </a:solidFill>
                <a:effectLst/>
                <a:uLnTx/>
                <a:uFillTx/>
                <a:latin typeface="+mn-lt"/>
                <a:ea typeface="+mn-ea"/>
                <a:cs typeface="Calibri"/>
              </a:rPr>
              <a:t>ipsum </a:t>
            </a:r>
            <a:r>
              <a:rPr kumimoji="0" lang="en-GB" sz="1800" b="0" i="0" u="none" strike="noStrike" kern="1200" cap="none" spc="-5" normalizeH="0" baseline="0" noProof="0" err="1">
                <a:ln>
                  <a:noFill/>
                </a:ln>
                <a:solidFill>
                  <a:prstClr val="black"/>
                </a:solidFill>
                <a:effectLst/>
                <a:uLnTx/>
                <a:uFillTx/>
                <a:latin typeface="+mn-lt"/>
                <a:ea typeface="+mn-ea"/>
                <a:cs typeface="Calibri"/>
              </a:rPr>
              <a:t>dolor</a:t>
            </a:r>
            <a:r>
              <a:rPr kumimoji="0" lang="en-GB" sz="1800" b="0" i="0" u="none" strike="noStrike" kern="1200" cap="none" spc="-5" normalizeH="0" baseline="0" noProof="0">
                <a:ln>
                  <a:noFill/>
                </a:ln>
                <a:solidFill>
                  <a:prstClr val="black"/>
                </a:solidFill>
                <a:effectLst/>
                <a:uLnTx/>
                <a:uFillTx/>
                <a:latin typeface="+mn-lt"/>
                <a:ea typeface="+mn-ea"/>
                <a:cs typeface="Calibri"/>
              </a:rPr>
              <a:t> sit </a:t>
            </a:r>
            <a:r>
              <a:rPr kumimoji="0" lang="en-GB" sz="1800" b="0" i="0" u="none" strike="noStrike" kern="1200" cap="none" spc="-5" normalizeH="0" baseline="0" noProof="0" err="1">
                <a:ln>
                  <a:noFill/>
                </a:ln>
                <a:solidFill>
                  <a:prstClr val="black"/>
                </a:solidFill>
                <a:effectLst/>
                <a:uLnTx/>
                <a:uFillTx/>
                <a:latin typeface="+mn-lt"/>
                <a:ea typeface="+mn-ea"/>
                <a:cs typeface="Calibri"/>
              </a:rPr>
              <a:t>amet</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consectetur</a:t>
            </a:r>
            <a:r>
              <a:rPr kumimoji="0" lang="en-GB" sz="1800" b="0" i="0" u="none" strike="noStrike" kern="1200" cap="none" spc="-10" normalizeH="0" baseline="0" noProof="0">
                <a:ln>
                  <a:noFill/>
                </a:ln>
                <a:solidFill>
                  <a:prstClr val="black"/>
                </a:solidFill>
                <a:effectLst/>
                <a:uLnTx/>
                <a:uFillTx/>
                <a:latin typeface="+mn-lt"/>
                <a:ea typeface="+mn-ea"/>
                <a:cs typeface="Calibri"/>
              </a:rPr>
              <a:t> </a:t>
            </a:r>
            <a:r>
              <a:rPr kumimoji="0" lang="en-GB" sz="1800" b="0" i="0" u="none" strike="noStrike" kern="1200" cap="none" spc="0" normalizeH="0" baseline="0" noProof="0" err="1">
                <a:ln>
                  <a:noFill/>
                </a:ln>
                <a:solidFill>
                  <a:prstClr val="black"/>
                </a:solidFill>
                <a:effectLst/>
                <a:uLnTx/>
                <a:uFillTx/>
                <a:latin typeface="+mn-lt"/>
                <a:ea typeface="+mn-ea"/>
                <a:cs typeface="Calibri"/>
              </a:rPr>
              <a:t>adipiscing</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0" normalizeH="0" baseline="0" noProof="0" err="1">
                <a:ln>
                  <a:noFill/>
                </a:ln>
                <a:solidFill>
                  <a:prstClr val="black"/>
                </a:solidFill>
                <a:effectLst/>
                <a:uLnTx/>
                <a:uFillTx/>
                <a:latin typeface="+mn-lt"/>
                <a:ea typeface="+mn-ea"/>
                <a:cs typeface="Calibri"/>
              </a:rPr>
              <a:t>elit</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sed</a:t>
            </a:r>
            <a:r>
              <a:rPr kumimoji="0" lang="en-GB" sz="1800" b="0" i="0" u="none" strike="noStrike" kern="1200" cap="none" spc="-5" normalizeH="0" baseline="0" noProof="0">
                <a:ln>
                  <a:noFill/>
                </a:ln>
                <a:solidFill>
                  <a:prstClr val="black"/>
                </a:solidFill>
                <a:effectLst/>
                <a:uLnTx/>
                <a:uFillTx/>
                <a:latin typeface="+mn-lt"/>
                <a:ea typeface="+mn-ea"/>
                <a:cs typeface="Calibri"/>
              </a:rPr>
              <a:t> do </a:t>
            </a:r>
            <a:r>
              <a:rPr kumimoji="0" lang="en-GB" sz="1800" b="0" i="0" u="none" strike="noStrike" kern="1200" cap="none" spc="0" normalizeH="0" baseline="0" noProof="0" err="1">
                <a:ln>
                  <a:noFill/>
                </a:ln>
                <a:solidFill>
                  <a:prstClr val="black"/>
                </a:solidFill>
                <a:effectLst/>
                <a:uLnTx/>
                <a:uFillTx/>
                <a:latin typeface="+mn-lt"/>
                <a:ea typeface="+mn-ea"/>
                <a:cs typeface="Calibri"/>
              </a:rPr>
              <a:t>eiusmod</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tempor</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incididunt</a:t>
            </a:r>
            <a:r>
              <a:rPr kumimoji="0" lang="en-GB" sz="1800" b="0" i="0" u="none" strike="noStrike" kern="1200" cap="none" spc="-1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ut</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labore</a:t>
            </a:r>
            <a:r>
              <a:rPr kumimoji="0" lang="en-GB" sz="1800" b="0" i="0" u="none" strike="noStrike" kern="1200" cap="none" spc="-10" normalizeH="0" baseline="0" noProof="0">
                <a:ln>
                  <a:noFill/>
                </a:ln>
                <a:solidFill>
                  <a:prstClr val="black"/>
                </a:solidFill>
                <a:effectLst/>
                <a:uLnTx/>
                <a:uFillTx/>
                <a:latin typeface="+mn-lt"/>
                <a:ea typeface="+mn-ea"/>
                <a:cs typeface="Calibri"/>
              </a:rPr>
              <a:t> et dolore  </a:t>
            </a:r>
            <a:r>
              <a:rPr kumimoji="0" lang="en-GB" sz="1800" b="0" i="0" u="none" strike="noStrike" kern="1200" cap="none" spc="0" normalizeH="0" baseline="0" noProof="0">
                <a:ln>
                  <a:noFill/>
                </a:ln>
                <a:solidFill>
                  <a:prstClr val="black"/>
                </a:solidFill>
                <a:effectLst/>
                <a:uLnTx/>
                <a:uFillTx/>
                <a:latin typeface="+mn-lt"/>
                <a:ea typeface="+mn-ea"/>
                <a:cs typeface="Calibri"/>
              </a:rPr>
              <a:t>magna </a:t>
            </a:r>
            <a:r>
              <a:rPr kumimoji="0" lang="en-GB" sz="1800" b="0" i="0" u="none" strike="noStrike" kern="1200" cap="none" spc="0" normalizeH="0" baseline="0" noProof="0" err="1">
                <a:ln>
                  <a:noFill/>
                </a:ln>
                <a:solidFill>
                  <a:prstClr val="black"/>
                </a:solidFill>
                <a:effectLst/>
                <a:uLnTx/>
                <a:uFillTx/>
                <a:latin typeface="+mn-lt"/>
                <a:ea typeface="+mn-ea"/>
                <a:cs typeface="Calibri"/>
              </a:rPr>
              <a:t>aliqua</a:t>
            </a:r>
            <a:r>
              <a:rPr kumimoji="0" lang="en-GB" sz="1800" b="0" i="0" u="none" strike="noStrike" kern="1200" cap="none" spc="0" normalizeH="0" baseline="0" noProof="0">
                <a:ln>
                  <a:noFill/>
                </a:ln>
                <a:solidFill>
                  <a:prstClr val="black"/>
                </a:solidFill>
                <a:effectLst/>
                <a:uLnTx/>
                <a:uFillTx/>
                <a:latin typeface="+mn-lt"/>
                <a:ea typeface="+mn-ea"/>
                <a:cs typeface="Calibri"/>
              </a:rPr>
              <a:t>. In </a:t>
            </a:r>
            <a:r>
              <a:rPr kumimoji="0" lang="en-GB" sz="1800" b="0" i="0" u="none" strike="noStrike" kern="1200" cap="none" spc="-5" normalizeH="0" baseline="0" noProof="0" err="1">
                <a:ln>
                  <a:noFill/>
                </a:ln>
                <a:solidFill>
                  <a:prstClr val="black"/>
                </a:solidFill>
                <a:effectLst/>
                <a:uLnTx/>
                <a:uFillTx/>
                <a:latin typeface="+mn-lt"/>
                <a:ea typeface="+mn-ea"/>
                <a:cs typeface="Calibri"/>
              </a:rPr>
              <a:t>tellus</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a:ln>
                  <a:noFill/>
                </a:ln>
                <a:solidFill>
                  <a:prstClr val="black"/>
                </a:solidFill>
                <a:effectLst/>
                <a:uLnTx/>
                <a:uFillTx/>
                <a:latin typeface="+mn-lt"/>
                <a:ea typeface="+mn-ea"/>
                <a:cs typeface="Calibri"/>
              </a:rPr>
              <a:t>integer </a:t>
            </a:r>
            <a:r>
              <a:rPr kumimoji="0" lang="en-GB" sz="1800" b="0" i="0" u="none" strike="noStrike" kern="1200" cap="none" spc="-10" normalizeH="0" baseline="0" noProof="0" err="1">
                <a:ln>
                  <a:noFill/>
                </a:ln>
                <a:solidFill>
                  <a:prstClr val="black"/>
                </a:solidFill>
                <a:effectLst/>
                <a:uLnTx/>
                <a:uFillTx/>
                <a:latin typeface="+mn-lt"/>
                <a:ea typeface="+mn-ea"/>
                <a:cs typeface="Calibri"/>
              </a:rPr>
              <a:t>feugiat</a:t>
            </a:r>
            <a:r>
              <a:rPr kumimoji="0" lang="en-GB" sz="1800" b="0" i="0" u="none" strike="noStrike" kern="1200" cap="none" spc="-1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scelerisque</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varius</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0" normalizeH="0" baseline="0" noProof="0">
                <a:ln>
                  <a:noFill/>
                </a:ln>
                <a:solidFill>
                  <a:prstClr val="black"/>
                </a:solidFill>
                <a:effectLst/>
                <a:uLnTx/>
                <a:uFillTx/>
                <a:latin typeface="+mn-lt"/>
                <a:ea typeface="+mn-ea"/>
                <a:cs typeface="Calibri"/>
              </a:rPr>
              <a:t>Massa </a:t>
            </a:r>
            <a:r>
              <a:rPr kumimoji="0" lang="en-GB" sz="1800" b="0" i="0" u="none" strike="noStrike" kern="1200" cap="none" spc="-5" normalizeH="0" baseline="0" noProof="0">
                <a:ln>
                  <a:noFill/>
                </a:ln>
                <a:solidFill>
                  <a:prstClr val="black"/>
                </a:solidFill>
                <a:effectLst/>
                <a:uLnTx/>
                <a:uFillTx/>
                <a:latin typeface="+mn-lt"/>
                <a:ea typeface="+mn-ea"/>
                <a:cs typeface="Calibri"/>
              </a:rPr>
              <a:t>id </a:t>
            </a:r>
            <a:r>
              <a:rPr kumimoji="0" lang="en-GB" sz="1800" b="0" i="0" u="none" strike="noStrike" kern="1200" cap="none" spc="-5" normalizeH="0" baseline="0" noProof="0" err="1">
                <a:ln>
                  <a:noFill/>
                </a:ln>
                <a:solidFill>
                  <a:prstClr val="black"/>
                </a:solidFill>
                <a:effectLst/>
                <a:uLnTx/>
                <a:uFillTx/>
                <a:latin typeface="+mn-lt"/>
                <a:ea typeface="+mn-ea"/>
                <a:cs typeface="Calibri"/>
              </a:rPr>
              <a:t>neque</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0" normalizeH="0" baseline="0" noProof="0" err="1">
                <a:ln>
                  <a:noFill/>
                </a:ln>
                <a:solidFill>
                  <a:prstClr val="black"/>
                </a:solidFill>
                <a:effectLst/>
                <a:uLnTx/>
                <a:uFillTx/>
                <a:latin typeface="+mn-lt"/>
                <a:ea typeface="+mn-ea"/>
                <a:cs typeface="Calibri"/>
              </a:rPr>
              <a:t>aliquam</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a:ln>
                  <a:noFill/>
                </a:ln>
                <a:solidFill>
                  <a:prstClr val="black"/>
                </a:solidFill>
                <a:effectLst/>
                <a:uLnTx/>
                <a:uFillTx/>
                <a:latin typeface="+mn-lt"/>
                <a:ea typeface="+mn-ea"/>
                <a:cs typeface="Calibri"/>
              </a:rPr>
              <a:t>vestibulum </a:t>
            </a:r>
            <a:r>
              <a:rPr kumimoji="0" lang="en-GB" sz="1800" b="0" i="0" u="none" strike="noStrike" kern="1200" cap="none" spc="0" normalizeH="0" baseline="0" noProof="0" err="1">
                <a:ln>
                  <a:noFill/>
                </a:ln>
                <a:solidFill>
                  <a:prstClr val="black"/>
                </a:solidFill>
                <a:effectLst/>
                <a:uLnTx/>
                <a:uFillTx/>
                <a:latin typeface="+mn-lt"/>
                <a:ea typeface="+mn-ea"/>
                <a:cs typeface="Calibri"/>
              </a:rPr>
              <a:t>morbi</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blandit</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a:ln>
                  <a:noFill/>
                </a:ln>
                <a:solidFill>
                  <a:prstClr val="black"/>
                </a:solidFill>
                <a:effectLst/>
                <a:uLnTx/>
                <a:uFillTx/>
                <a:latin typeface="+mn-lt"/>
                <a:ea typeface="+mn-ea"/>
                <a:cs typeface="Calibri"/>
              </a:rPr>
              <a:t>cursus. </a:t>
            </a:r>
            <a:r>
              <a:rPr kumimoji="0" lang="en-GB" sz="1800" b="0" i="0" u="none" strike="noStrike" kern="1200" cap="none" spc="-20" normalizeH="0" baseline="0" noProof="0" err="1">
                <a:ln>
                  <a:noFill/>
                </a:ln>
                <a:solidFill>
                  <a:prstClr val="black"/>
                </a:solidFill>
                <a:effectLst/>
                <a:uLnTx/>
                <a:uFillTx/>
                <a:latin typeface="+mn-lt"/>
                <a:ea typeface="+mn-ea"/>
                <a:cs typeface="Calibri"/>
              </a:rPr>
              <a:t>Velit</a:t>
            </a:r>
            <a:r>
              <a:rPr kumimoji="0" lang="en-GB" sz="1800" b="0" i="0" u="none" strike="noStrike" kern="1200" cap="none" spc="-2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dignissim</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sodales</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ut</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0" normalizeH="0" baseline="0" noProof="0" err="1">
                <a:ln>
                  <a:noFill/>
                </a:ln>
                <a:solidFill>
                  <a:prstClr val="black"/>
                </a:solidFill>
                <a:effectLst/>
                <a:uLnTx/>
                <a:uFillTx/>
                <a:latin typeface="+mn-lt"/>
                <a:ea typeface="+mn-ea"/>
                <a:cs typeface="Calibri"/>
              </a:rPr>
              <a:t>eu</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sem</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a:ln>
                  <a:noFill/>
                </a:ln>
                <a:solidFill>
                  <a:prstClr val="black"/>
                </a:solidFill>
                <a:effectLst/>
                <a:uLnTx/>
                <a:uFillTx/>
                <a:latin typeface="+mn-lt"/>
                <a:ea typeface="+mn-ea"/>
                <a:cs typeface="Calibri"/>
              </a:rPr>
              <a:t>integer </a:t>
            </a:r>
            <a:r>
              <a:rPr kumimoji="0" lang="en-GB" sz="1800" b="0" i="0" u="none" strike="noStrike" kern="1200" cap="none" spc="-5" normalizeH="0" baseline="0" noProof="0">
                <a:ln>
                  <a:noFill/>
                </a:ln>
                <a:solidFill>
                  <a:prstClr val="black"/>
                </a:solidFill>
                <a:effectLst/>
                <a:uLnTx/>
                <a:uFillTx/>
                <a:latin typeface="+mn-lt"/>
                <a:ea typeface="+mn-ea"/>
                <a:cs typeface="Calibri"/>
              </a:rPr>
              <a:t>vitae </a:t>
            </a:r>
            <a:r>
              <a:rPr kumimoji="0" lang="en-GB" sz="1800" b="0" i="0" u="none" strike="noStrike" kern="1200" cap="none" spc="-10" normalizeH="0" baseline="0" noProof="0" err="1">
                <a:ln>
                  <a:noFill/>
                </a:ln>
                <a:solidFill>
                  <a:prstClr val="black"/>
                </a:solidFill>
                <a:effectLst/>
                <a:uLnTx/>
                <a:uFillTx/>
                <a:latin typeface="+mn-lt"/>
                <a:ea typeface="+mn-ea"/>
                <a:cs typeface="Calibri"/>
              </a:rPr>
              <a:t>justo</a:t>
            </a:r>
            <a:r>
              <a:rPr kumimoji="0" lang="en-GB" sz="1800" b="0" i="0" u="none" strike="noStrike" kern="1200" cap="none" spc="-10" normalizeH="0" baseline="0" noProof="0">
                <a:ln>
                  <a:noFill/>
                </a:ln>
                <a:solidFill>
                  <a:prstClr val="black"/>
                </a:solidFill>
                <a:effectLst/>
                <a:uLnTx/>
                <a:uFillTx/>
                <a:latin typeface="+mn-lt"/>
                <a:ea typeface="+mn-ea"/>
                <a:cs typeface="Calibri"/>
              </a:rPr>
              <a:t>. </a:t>
            </a:r>
            <a:r>
              <a:rPr kumimoji="0" lang="en-GB" sz="1800" b="0" i="0" u="none" strike="noStrike" kern="1200" cap="none" spc="-20" normalizeH="0" baseline="0" noProof="0">
                <a:ln>
                  <a:noFill/>
                </a:ln>
                <a:solidFill>
                  <a:prstClr val="black"/>
                </a:solidFill>
                <a:effectLst/>
                <a:uLnTx/>
                <a:uFillTx/>
                <a:latin typeface="+mn-lt"/>
                <a:ea typeface="+mn-ea"/>
                <a:cs typeface="Calibri"/>
              </a:rPr>
              <a:t>Vestibulum </a:t>
            </a:r>
            <a:r>
              <a:rPr kumimoji="0" lang="en-GB" sz="1800" b="0" i="0" u="none" strike="noStrike" kern="1200" cap="none" spc="-5" normalizeH="0" baseline="0" noProof="0" err="1">
                <a:ln>
                  <a:noFill/>
                </a:ln>
                <a:solidFill>
                  <a:prstClr val="black"/>
                </a:solidFill>
                <a:effectLst/>
                <a:uLnTx/>
                <a:uFillTx/>
                <a:latin typeface="+mn-lt"/>
                <a:ea typeface="+mn-ea"/>
                <a:cs typeface="Calibri"/>
              </a:rPr>
              <a:t>sed</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arcu</a:t>
            </a:r>
            <a:r>
              <a:rPr kumimoji="0" lang="en-GB" sz="1800" b="0" i="0" u="none" strike="noStrike" kern="1200" cap="none" spc="-1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a:ln>
                  <a:noFill/>
                </a:ln>
                <a:solidFill>
                  <a:prstClr val="black"/>
                </a:solidFill>
                <a:effectLst/>
                <a:uLnTx/>
                <a:uFillTx/>
                <a:latin typeface="+mn-lt"/>
                <a:ea typeface="+mn-ea"/>
                <a:cs typeface="Calibri"/>
              </a:rPr>
              <a:t>non </a:t>
            </a:r>
            <a:r>
              <a:rPr kumimoji="0" lang="en-GB" sz="1800" b="0" i="0" u="none" strike="noStrike" kern="1200" cap="none" spc="-5" normalizeH="0" baseline="0" noProof="0" err="1">
                <a:ln>
                  <a:noFill/>
                </a:ln>
                <a:solidFill>
                  <a:prstClr val="black"/>
                </a:solidFill>
                <a:effectLst/>
                <a:uLnTx/>
                <a:uFillTx/>
                <a:latin typeface="+mn-lt"/>
                <a:ea typeface="+mn-ea"/>
                <a:cs typeface="Calibri"/>
              </a:rPr>
              <a:t>odio</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0" normalizeH="0" baseline="0" noProof="0" err="1">
                <a:ln>
                  <a:noFill/>
                </a:ln>
                <a:solidFill>
                  <a:prstClr val="black"/>
                </a:solidFill>
                <a:effectLst/>
                <a:uLnTx/>
                <a:uFillTx/>
                <a:latin typeface="+mn-lt"/>
                <a:ea typeface="+mn-ea"/>
                <a:cs typeface="Calibri"/>
              </a:rPr>
              <a:t>euismod</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a:ln>
                  <a:noFill/>
                </a:ln>
                <a:solidFill>
                  <a:prstClr val="black"/>
                </a:solidFill>
                <a:effectLst/>
                <a:uLnTx/>
                <a:uFillTx/>
                <a:latin typeface="+mn-lt"/>
                <a:ea typeface="+mn-ea"/>
                <a:cs typeface="Calibri"/>
              </a:rPr>
              <a:t>lacinia at.  </a:t>
            </a:r>
            <a:r>
              <a:rPr kumimoji="0" lang="en-GB" sz="1800" b="0" i="0" u="none" strike="noStrike" kern="1200" cap="none" spc="-5" normalizeH="0" baseline="0" noProof="0" err="1">
                <a:ln>
                  <a:noFill/>
                </a:ln>
                <a:solidFill>
                  <a:prstClr val="black"/>
                </a:solidFill>
                <a:effectLst/>
                <a:uLnTx/>
                <a:uFillTx/>
                <a:latin typeface="+mn-lt"/>
                <a:ea typeface="+mn-ea"/>
                <a:cs typeface="Calibri"/>
              </a:rPr>
              <a:t>Dignissim</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a:ln>
                  <a:noFill/>
                </a:ln>
                <a:solidFill>
                  <a:prstClr val="black"/>
                </a:solidFill>
                <a:effectLst/>
                <a:uLnTx/>
                <a:uFillTx/>
                <a:latin typeface="+mn-lt"/>
                <a:ea typeface="+mn-ea"/>
                <a:cs typeface="Calibri"/>
              </a:rPr>
              <a:t>convallis </a:t>
            </a:r>
            <a:r>
              <a:rPr kumimoji="0" lang="en-GB" sz="1800" b="0" i="0" u="none" strike="noStrike" kern="1200" cap="none" spc="0" normalizeH="0" baseline="0" noProof="0" err="1">
                <a:ln>
                  <a:noFill/>
                </a:ln>
                <a:solidFill>
                  <a:prstClr val="black"/>
                </a:solidFill>
                <a:effectLst/>
                <a:uLnTx/>
                <a:uFillTx/>
                <a:latin typeface="+mn-lt"/>
                <a:ea typeface="+mn-ea"/>
                <a:cs typeface="Calibri"/>
              </a:rPr>
              <a:t>aenean</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a:ln>
                  <a:noFill/>
                </a:ln>
                <a:solidFill>
                  <a:prstClr val="black"/>
                </a:solidFill>
                <a:effectLst/>
                <a:uLnTx/>
                <a:uFillTx/>
                <a:latin typeface="+mn-lt"/>
                <a:ea typeface="+mn-ea"/>
                <a:cs typeface="Calibri"/>
              </a:rPr>
              <a:t>et </a:t>
            </a:r>
            <a:r>
              <a:rPr kumimoji="0" lang="en-GB" sz="1800" b="0" i="0" u="none" strike="noStrike" kern="1200" cap="none" spc="-10" normalizeH="0" baseline="0" noProof="0" err="1">
                <a:ln>
                  <a:noFill/>
                </a:ln>
                <a:solidFill>
                  <a:prstClr val="black"/>
                </a:solidFill>
                <a:effectLst/>
                <a:uLnTx/>
                <a:uFillTx/>
                <a:latin typeface="+mn-lt"/>
                <a:ea typeface="+mn-ea"/>
                <a:cs typeface="Calibri"/>
              </a:rPr>
              <a:t>tortor</a:t>
            </a:r>
            <a:r>
              <a:rPr kumimoji="0" lang="en-GB" sz="1800" b="0" i="0" u="none" strike="noStrike" kern="1200" cap="none" spc="-10" normalizeH="0" baseline="0" noProof="0">
                <a:ln>
                  <a:noFill/>
                </a:ln>
                <a:solidFill>
                  <a:prstClr val="black"/>
                </a:solidFill>
                <a:effectLst/>
                <a:uLnTx/>
                <a:uFillTx/>
                <a:latin typeface="+mn-lt"/>
                <a:ea typeface="+mn-ea"/>
                <a:cs typeface="Calibri"/>
              </a:rPr>
              <a:t> at </a:t>
            </a:r>
            <a:r>
              <a:rPr kumimoji="0" lang="en-GB" sz="1800" b="0" i="0" u="none" strike="noStrike" kern="1200" cap="none" spc="0" normalizeH="0" baseline="0" noProof="0" err="1">
                <a:ln>
                  <a:noFill/>
                </a:ln>
                <a:solidFill>
                  <a:prstClr val="black"/>
                </a:solidFill>
                <a:effectLst/>
                <a:uLnTx/>
                <a:uFillTx/>
                <a:latin typeface="+mn-lt"/>
                <a:ea typeface="+mn-ea"/>
                <a:cs typeface="Calibri"/>
              </a:rPr>
              <a:t>risus</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Elementum</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5" normalizeH="0" baseline="0" noProof="0" err="1">
                <a:ln>
                  <a:noFill/>
                </a:ln>
                <a:solidFill>
                  <a:prstClr val="black"/>
                </a:solidFill>
                <a:effectLst/>
                <a:uLnTx/>
                <a:uFillTx/>
                <a:latin typeface="+mn-lt"/>
                <a:ea typeface="+mn-ea"/>
                <a:cs typeface="Calibri"/>
              </a:rPr>
              <a:t>sagittis</a:t>
            </a:r>
            <a:r>
              <a:rPr kumimoji="0" lang="en-GB" sz="1800" b="0" i="0" u="none" strike="noStrike" kern="1200" cap="none" spc="-1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a:ln>
                  <a:noFill/>
                </a:ln>
                <a:solidFill>
                  <a:prstClr val="black"/>
                </a:solidFill>
                <a:effectLst/>
                <a:uLnTx/>
                <a:uFillTx/>
                <a:latin typeface="+mn-lt"/>
                <a:ea typeface="+mn-ea"/>
                <a:cs typeface="Calibri"/>
              </a:rPr>
              <a:t>vitae </a:t>
            </a:r>
            <a:r>
              <a:rPr kumimoji="0" lang="en-GB" sz="1800" b="0" i="0" u="none" strike="noStrike" kern="1200" cap="none" spc="-10" normalizeH="0" baseline="0" noProof="0">
                <a:ln>
                  <a:noFill/>
                </a:ln>
                <a:solidFill>
                  <a:prstClr val="black"/>
                </a:solidFill>
                <a:effectLst/>
                <a:uLnTx/>
                <a:uFillTx/>
                <a:latin typeface="+mn-lt"/>
                <a:ea typeface="+mn-ea"/>
                <a:cs typeface="Calibri"/>
              </a:rPr>
              <a:t>et </a:t>
            </a:r>
            <a:r>
              <a:rPr kumimoji="0" lang="en-GB" sz="1800" b="0" i="0" u="none" strike="noStrike" kern="1200" cap="none" spc="-5" normalizeH="0" baseline="0" noProof="0" err="1">
                <a:ln>
                  <a:noFill/>
                </a:ln>
                <a:solidFill>
                  <a:prstClr val="black"/>
                </a:solidFill>
                <a:effectLst/>
                <a:uLnTx/>
                <a:uFillTx/>
                <a:latin typeface="+mn-lt"/>
                <a:ea typeface="+mn-ea"/>
                <a:cs typeface="Calibri"/>
              </a:rPr>
              <a:t>leo</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duis</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ut</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diam</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quam</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nulla</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Pellentesque</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a:ln>
                  <a:noFill/>
                </a:ln>
                <a:solidFill>
                  <a:prstClr val="black"/>
                </a:solidFill>
                <a:effectLst/>
                <a:uLnTx/>
                <a:uFillTx/>
                <a:latin typeface="+mn-lt"/>
                <a:ea typeface="+mn-ea"/>
                <a:cs typeface="Calibri"/>
              </a:rPr>
              <a:t>habitant </a:t>
            </a:r>
            <a:r>
              <a:rPr kumimoji="0" lang="en-GB" sz="1800" b="0" i="0" u="none" strike="noStrike" kern="1200" cap="none" spc="0" normalizeH="0" baseline="0" noProof="0" err="1">
                <a:ln>
                  <a:noFill/>
                </a:ln>
                <a:solidFill>
                  <a:prstClr val="black"/>
                </a:solidFill>
                <a:effectLst/>
                <a:uLnTx/>
                <a:uFillTx/>
                <a:latin typeface="+mn-lt"/>
                <a:ea typeface="+mn-ea"/>
                <a:cs typeface="Calibri"/>
              </a:rPr>
              <a:t>morbi</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tristique</a:t>
            </a:r>
            <a:r>
              <a:rPr kumimoji="0" lang="en-GB" sz="1800" b="0" i="0" u="none" strike="noStrike" kern="1200" cap="none" spc="-1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senectus</a:t>
            </a:r>
            <a:r>
              <a:rPr kumimoji="0" lang="en-GB" sz="1800" b="0" i="0" u="none" strike="noStrike" kern="1200" cap="none" spc="-5" normalizeH="0" baseline="0" noProof="0">
                <a:ln>
                  <a:noFill/>
                </a:ln>
                <a:solidFill>
                  <a:prstClr val="black"/>
                </a:solidFill>
                <a:effectLst/>
                <a:uLnTx/>
                <a:uFillTx/>
                <a:latin typeface="+mn-lt"/>
                <a:ea typeface="+mn-ea"/>
                <a:cs typeface="Calibri"/>
              </a:rPr>
              <a:t> et </a:t>
            </a:r>
            <a:r>
              <a:rPr kumimoji="0" lang="en-GB" sz="1800" b="0" i="0" u="none" strike="noStrike" kern="1200" cap="none" spc="-5" normalizeH="0" baseline="0" noProof="0" err="1">
                <a:ln>
                  <a:noFill/>
                </a:ln>
                <a:solidFill>
                  <a:prstClr val="black"/>
                </a:solidFill>
                <a:effectLst/>
                <a:uLnTx/>
                <a:uFillTx/>
                <a:latin typeface="+mn-lt"/>
                <a:ea typeface="+mn-ea"/>
                <a:cs typeface="Calibri"/>
              </a:rPr>
              <a:t>netus</a:t>
            </a:r>
            <a:r>
              <a:rPr kumimoji="0" lang="en-GB" sz="1800" b="0" i="0" u="none" strike="noStrike" kern="1200" cap="none" spc="-5" normalizeH="0" baseline="0" noProof="0">
                <a:ln>
                  <a:noFill/>
                </a:ln>
                <a:solidFill>
                  <a:prstClr val="black"/>
                </a:solidFill>
                <a:effectLst/>
                <a:uLnTx/>
                <a:uFillTx/>
                <a:latin typeface="+mn-lt"/>
                <a:ea typeface="+mn-ea"/>
                <a:cs typeface="Calibri"/>
              </a:rPr>
              <a:t> et </a:t>
            </a:r>
            <a:r>
              <a:rPr kumimoji="0" lang="en-GB" sz="1800" b="0" i="0" u="none" strike="noStrike" kern="1200" cap="none" spc="0" normalizeH="0" baseline="0" noProof="0" err="1">
                <a:ln>
                  <a:noFill/>
                </a:ln>
                <a:solidFill>
                  <a:prstClr val="black"/>
                </a:solidFill>
                <a:effectLst/>
                <a:uLnTx/>
                <a:uFillTx/>
                <a:latin typeface="+mn-lt"/>
                <a:ea typeface="+mn-ea"/>
                <a:cs typeface="Calibri"/>
              </a:rPr>
              <a:t>malesuada</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15" normalizeH="0" baseline="0" noProof="0" err="1">
                <a:ln>
                  <a:noFill/>
                </a:ln>
                <a:solidFill>
                  <a:prstClr val="black"/>
                </a:solidFill>
                <a:effectLst/>
                <a:uLnTx/>
                <a:uFillTx/>
                <a:latin typeface="+mn-lt"/>
                <a:ea typeface="+mn-ea"/>
                <a:cs typeface="Calibri"/>
              </a:rPr>
              <a:t>Vulputate</a:t>
            </a:r>
            <a:r>
              <a:rPr kumimoji="0" lang="en-GB" sz="1800" b="0" i="0" u="none" strike="noStrike" kern="1200" cap="none" spc="-1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dignissim</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suspendisse</a:t>
            </a:r>
            <a:r>
              <a:rPr kumimoji="0" lang="en-GB" sz="1800" b="0" i="0" u="none" strike="noStrike" kern="1200" cap="none" spc="-5" normalizeH="0" baseline="0" noProof="0">
                <a:ln>
                  <a:noFill/>
                </a:ln>
                <a:solidFill>
                  <a:prstClr val="black"/>
                </a:solidFill>
                <a:effectLst/>
                <a:uLnTx/>
                <a:uFillTx/>
                <a:latin typeface="+mn-lt"/>
                <a:ea typeface="+mn-ea"/>
                <a:cs typeface="Calibri"/>
              </a:rPr>
              <a:t> in est. </a:t>
            </a:r>
            <a:r>
              <a:rPr kumimoji="0" lang="en-GB" sz="1800" b="0" i="0" u="none" strike="noStrike" kern="1200" cap="none" spc="-35" normalizeH="0" baseline="0" noProof="0" err="1">
                <a:ln>
                  <a:noFill/>
                </a:ln>
                <a:solidFill>
                  <a:prstClr val="black"/>
                </a:solidFill>
                <a:effectLst/>
                <a:uLnTx/>
                <a:uFillTx/>
                <a:latin typeface="+mn-lt"/>
                <a:ea typeface="+mn-ea"/>
                <a:cs typeface="Calibri"/>
              </a:rPr>
              <a:t>Tortor</a:t>
            </a:r>
            <a:r>
              <a:rPr kumimoji="0" lang="en-GB" sz="1800" b="0" i="0" u="none" strike="noStrike" kern="1200" cap="none" spc="-3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a:ln>
                  <a:noFill/>
                </a:ln>
                <a:solidFill>
                  <a:prstClr val="black"/>
                </a:solidFill>
                <a:effectLst/>
                <a:uLnTx/>
                <a:uFillTx/>
                <a:latin typeface="+mn-lt"/>
                <a:ea typeface="+mn-ea"/>
                <a:cs typeface="Calibri"/>
              </a:rPr>
              <a:t>vitae </a:t>
            </a:r>
            <a:r>
              <a:rPr kumimoji="0" lang="en-GB" sz="1800" b="0" i="0" u="none" strike="noStrike" kern="1200" cap="none" spc="-5" normalizeH="0" baseline="0" noProof="0" err="1">
                <a:ln>
                  <a:noFill/>
                </a:ln>
                <a:solidFill>
                  <a:prstClr val="black"/>
                </a:solidFill>
                <a:effectLst/>
                <a:uLnTx/>
                <a:uFillTx/>
                <a:latin typeface="+mn-lt"/>
                <a:ea typeface="+mn-ea"/>
                <a:cs typeface="Calibri"/>
              </a:rPr>
              <a:t>purus</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faucibus</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ornare</a:t>
            </a:r>
            <a:r>
              <a:rPr kumimoji="0" lang="en-GB" sz="1800" b="0" i="0" u="none" strike="noStrike" kern="1200" cap="none" spc="-1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suspendisse</a:t>
            </a:r>
            <a:r>
              <a:rPr kumimoji="0" lang="en-GB" sz="1800" b="0" i="0" u="none" strike="noStrike" kern="1200" cap="none" spc="-5" normalizeH="0" baseline="0" noProof="0">
                <a:ln>
                  <a:noFill/>
                </a:ln>
                <a:solidFill>
                  <a:prstClr val="black"/>
                </a:solidFill>
                <a:effectLst/>
                <a:uLnTx/>
                <a:uFillTx/>
                <a:latin typeface="+mn-lt"/>
                <a:ea typeface="+mn-ea"/>
                <a:cs typeface="Calibri"/>
              </a:rPr>
              <a:t> sed. </a:t>
            </a:r>
            <a:r>
              <a:rPr kumimoji="0" lang="en-GB" sz="1800" b="0" i="0" u="none" strike="noStrike" kern="1200" cap="none" spc="-10" normalizeH="0" baseline="0" noProof="0" err="1">
                <a:ln>
                  <a:noFill/>
                </a:ln>
                <a:solidFill>
                  <a:prstClr val="black"/>
                </a:solidFill>
                <a:effectLst/>
                <a:uLnTx/>
                <a:uFillTx/>
                <a:latin typeface="+mn-lt"/>
                <a:ea typeface="+mn-ea"/>
                <a:cs typeface="Calibri"/>
              </a:rPr>
              <a:t>Arcu</a:t>
            </a:r>
            <a:r>
              <a:rPr kumimoji="0" lang="en-GB" sz="1800" b="0" i="0" u="none" strike="noStrike" kern="1200" cap="none" spc="-10" normalizeH="0" baseline="0" noProof="0">
                <a:ln>
                  <a:noFill/>
                </a:ln>
                <a:solidFill>
                  <a:prstClr val="black"/>
                </a:solidFill>
                <a:effectLst/>
                <a:uLnTx/>
                <a:uFillTx/>
                <a:latin typeface="+mn-lt"/>
                <a:ea typeface="+mn-ea"/>
                <a:cs typeface="Calibri"/>
              </a:rPr>
              <a:t> cursus </a:t>
            </a:r>
            <a:r>
              <a:rPr kumimoji="0" lang="en-GB" sz="1800" b="0" i="0" u="none" strike="noStrike" kern="1200" cap="none" spc="0" normalizeH="0" baseline="0" noProof="0" err="1">
                <a:ln>
                  <a:noFill/>
                </a:ln>
                <a:solidFill>
                  <a:prstClr val="black"/>
                </a:solidFill>
                <a:effectLst/>
                <a:uLnTx/>
                <a:uFillTx/>
                <a:latin typeface="+mn-lt"/>
                <a:ea typeface="+mn-ea"/>
                <a:cs typeface="Calibri"/>
              </a:rPr>
              <a:t>euismod</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quis</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viverra</a:t>
            </a:r>
            <a:r>
              <a:rPr kumimoji="0" lang="en-GB" sz="1800" b="0" i="0" u="none" strike="noStrike" kern="1200" cap="none" spc="-10" normalizeH="0" baseline="0" noProof="0">
                <a:ln>
                  <a:noFill/>
                </a:ln>
                <a:solidFill>
                  <a:prstClr val="black"/>
                </a:solidFill>
                <a:effectLst/>
                <a:uLnTx/>
                <a:uFillTx/>
                <a:latin typeface="+mn-lt"/>
                <a:ea typeface="+mn-ea"/>
                <a:cs typeface="Calibri"/>
              </a:rPr>
              <a:t>. Cursus </a:t>
            </a:r>
            <a:r>
              <a:rPr kumimoji="0" lang="en-GB" sz="1800" b="0" i="0" u="none" strike="noStrike" kern="1200" cap="none" spc="-5" normalizeH="0" baseline="0" noProof="0">
                <a:ln>
                  <a:noFill/>
                </a:ln>
                <a:solidFill>
                  <a:prstClr val="black"/>
                </a:solidFill>
                <a:effectLst/>
                <a:uLnTx/>
                <a:uFillTx/>
                <a:latin typeface="+mn-lt"/>
                <a:ea typeface="+mn-ea"/>
                <a:cs typeface="Calibri"/>
              </a:rPr>
              <a:t>in </a:t>
            </a:r>
            <a:r>
              <a:rPr kumimoji="0" lang="en-GB" sz="1800" b="0" i="0" u="none" strike="noStrike" kern="1200" cap="none" spc="-5" normalizeH="0" baseline="0" noProof="0" err="1">
                <a:ln>
                  <a:noFill/>
                </a:ln>
                <a:solidFill>
                  <a:prstClr val="black"/>
                </a:solidFill>
                <a:effectLst/>
                <a:uLnTx/>
                <a:uFillTx/>
                <a:latin typeface="+mn-lt"/>
                <a:ea typeface="+mn-ea"/>
                <a:cs typeface="Calibri"/>
              </a:rPr>
              <a:t>hac</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habitasse</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platea</a:t>
            </a:r>
            <a:r>
              <a:rPr kumimoji="0" lang="en-GB" sz="1800" b="0" i="0" u="none" strike="noStrike" kern="1200" cap="none" spc="-10" normalizeH="0" baseline="0" noProof="0">
                <a:ln>
                  <a:noFill/>
                </a:ln>
                <a:solidFill>
                  <a:prstClr val="black"/>
                </a:solidFill>
                <a:effectLst/>
                <a:uLnTx/>
                <a:uFillTx/>
                <a:latin typeface="+mn-lt"/>
                <a:ea typeface="+mn-ea"/>
                <a:cs typeface="Calibri"/>
              </a:rPr>
              <a:t>. </a:t>
            </a:r>
            <a:r>
              <a:rPr kumimoji="0" lang="en-GB" sz="1800" b="0" i="0" u="none" strike="noStrike" kern="1200" cap="none" spc="0" normalizeH="0" baseline="0" noProof="0" err="1">
                <a:ln>
                  <a:noFill/>
                </a:ln>
                <a:solidFill>
                  <a:prstClr val="black"/>
                </a:solidFill>
                <a:effectLst/>
                <a:uLnTx/>
                <a:uFillTx/>
                <a:latin typeface="+mn-lt"/>
                <a:ea typeface="+mn-ea"/>
                <a:cs typeface="Calibri"/>
              </a:rPr>
              <a:t>Accumsan</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tortor</a:t>
            </a:r>
            <a:r>
              <a:rPr kumimoji="0" lang="en-GB" sz="1800" b="0" i="0" u="none" strike="noStrike" kern="1200" cap="none" spc="-10"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posuere</a:t>
            </a:r>
            <a:r>
              <a:rPr kumimoji="0" lang="en-GB" sz="1800" b="0" i="0" u="none" strike="noStrike" kern="1200" cap="none" spc="-10" normalizeH="0" baseline="0" noProof="0">
                <a:ln>
                  <a:noFill/>
                </a:ln>
                <a:solidFill>
                  <a:prstClr val="black"/>
                </a:solidFill>
                <a:effectLst/>
                <a:uLnTx/>
                <a:uFillTx/>
                <a:latin typeface="+mn-lt"/>
                <a:ea typeface="+mn-ea"/>
                <a:cs typeface="Calibri"/>
              </a:rPr>
              <a:t> </a:t>
            </a:r>
            <a:r>
              <a:rPr kumimoji="0" lang="en-GB" sz="1800" b="0" i="0" u="none" strike="noStrike" kern="1200" cap="none" spc="0" normalizeH="0" baseline="0" noProof="0">
                <a:ln>
                  <a:noFill/>
                </a:ln>
                <a:solidFill>
                  <a:prstClr val="black"/>
                </a:solidFill>
                <a:effectLst/>
                <a:uLnTx/>
                <a:uFillTx/>
                <a:latin typeface="+mn-lt"/>
                <a:ea typeface="+mn-ea"/>
                <a:cs typeface="Calibri"/>
              </a:rPr>
              <a:t>ac </a:t>
            </a:r>
            <a:r>
              <a:rPr kumimoji="0" lang="en-GB" sz="1800" b="0" i="0" u="none" strike="noStrike" kern="1200" cap="none" spc="-5" normalizeH="0" baseline="0" noProof="0" err="1">
                <a:ln>
                  <a:noFill/>
                </a:ln>
                <a:solidFill>
                  <a:prstClr val="black"/>
                </a:solidFill>
                <a:effectLst/>
                <a:uLnTx/>
                <a:uFillTx/>
                <a:latin typeface="+mn-lt"/>
                <a:ea typeface="+mn-ea"/>
                <a:cs typeface="Calibri"/>
              </a:rPr>
              <a:t>ut</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consequat</a:t>
            </a:r>
            <a:r>
              <a:rPr kumimoji="0" lang="en-GB" sz="1800" b="0" i="0" u="none" strike="noStrike" kern="1200" cap="none" spc="-1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Enim</a:t>
            </a:r>
            <a:r>
              <a:rPr kumimoji="0" lang="en-GB" sz="1800" b="0" i="0" u="none" strike="noStrike" kern="1200" cap="none" spc="-5" normalizeH="0" baseline="0" noProof="0">
                <a:ln>
                  <a:noFill/>
                </a:ln>
                <a:solidFill>
                  <a:prstClr val="black"/>
                </a:solidFill>
                <a:effectLst/>
                <a:uLnTx/>
                <a:uFillTx/>
                <a:latin typeface="+mn-lt"/>
                <a:ea typeface="+mn-ea"/>
                <a:cs typeface="Calibri"/>
              </a:rPr>
              <a:t> sit </a:t>
            </a:r>
            <a:r>
              <a:rPr kumimoji="0" lang="en-GB" sz="1800" b="0" i="0" u="none" strike="noStrike" kern="1200" cap="none" spc="-5" normalizeH="0" baseline="0" noProof="0" err="1">
                <a:ln>
                  <a:noFill/>
                </a:ln>
                <a:solidFill>
                  <a:prstClr val="black"/>
                </a:solidFill>
                <a:effectLst/>
                <a:uLnTx/>
                <a:uFillTx/>
                <a:latin typeface="+mn-lt"/>
                <a:ea typeface="+mn-ea"/>
                <a:cs typeface="Calibri"/>
              </a:rPr>
              <a:t>amet</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venenatis</a:t>
            </a:r>
            <a:r>
              <a:rPr kumimoji="0" lang="en-GB" sz="1800" b="0" i="0" u="none" strike="noStrike" kern="1200" cap="none" spc="-1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urna</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a:ln>
                  <a:noFill/>
                </a:ln>
                <a:solidFill>
                  <a:prstClr val="black"/>
                </a:solidFill>
                <a:effectLst/>
                <a:uLnTx/>
                <a:uFillTx/>
                <a:latin typeface="+mn-lt"/>
                <a:ea typeface="+mn-ea"/>
                <a:cs typeface="Calibri"/>
              </a:rPr>
              <a:t>cursus </a:t>
            </a:r>
            <a:r>
              <a:rPr kumimoji="0" lang="en-GB" sz="1800" b="0" i="0" u="none" strike="noStrike" kern="1200" cap="none" spc="-5" normalizeH="0" baseline="0" noProof="0" err="1">
                <a:ln>
                  <a:noFill/>
                </a:ln>
                <a:solidFill>
                  <a:prstClr val="black"/>
                </a:solidFill>
                <a:effectLst/>
                <a:uLnTx/>
                <a:uFillTx/>
                <a:latin typeface="+mn-lt"/>
                <a:ea typeface="+mn-ea"/>
                <a:cs typeface="Calibri"/>
              </a:rPr>
              <a:t>eget</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Enim</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praesent</a:t>
            </a:r>
            <a:r>
              <a:rPr kumimoji="0" lang="en-GB" sz="1800" b="0" i="0" u="none" strike="noStrike" kern="1200" cap="none" spc="-1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elementum</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facilisis</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leo</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vel</a:t>
            </a:r>
            <a:r>
              <a:rPr kumimoji="0" lang="en-GB" sz="1800" b="0" i="0" u="none" strike="noStrike" kern="1200" cap="none" spc="-1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fringilla</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est</a:t>
            </a:r>
            <a:r>
              <a:rPr kumimoji="0" lang="en-GB" sz="1800" b="0" i="0" u="none" strike="noStrike" kern="1200" cap="none" spc="-10"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ullamcorper</a:t>
            </a:r>
            <a:r>
              <a:rPr kumimoji="0" lang="en-GB" sz="1800" b="0" i="0" u="none" strike="noStrike" kern="1200" cap="none" spc="10"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eget</a:t>
            </a:r>
            <a:r>
              <a:rPr kumimoji="0" lang="en-GB" sz="1800" b="0" i="0" u="none" strike="noStrike" kern="1200" cap="none" spc="-10" normalizeH="0" baseline="0" noProof="0">
                <a:ln>
                  <a:noFill/>
                </a:ln>
                <a:solidFill>
                  <a:prstClr val="black"/>
                </a:solidFill>
                <a:effectLst/>
                <a:uLnTx/>
                <a:uFillTx/>
                <a:latin typeface="+mn-lt"/>
                <a:ea typeface="+mn-ea"/>
                <a:cs typeface="Calibri"/>
              </a:rPr>
              <a:t>.</a:t>
            </a:r>
            <a:endParaRPr kumimoji="0" lang="en-GB" sz="1800" b="0" i="0" u="none" strike="noStrike" kern="1200" cap="none" spc="0" normalizeH="0" baseline="0" noProof="0">
              <a:ln>
                <a:noFill/>
              </a:ln>
              <a:solidFill>
                <a:prstClr val="black"/>
              </a:solidFill>
              <a:effectLst/>
              <a:uLnTx/>
              <a:uFillTx/>
              <a:latin typeface="+mn-lt"/>
              <a:ea typeface="+mn-ea"/>
              <a:cs typeface="Calibri"/>
            </a:endParaRPr>
          </a:p>
          <a:p>
            <a:pPr marL="12700" marR="483234" lvl="0" indent="0" algn="l" defTabSz="914400" rtl="0" eaLnBrk="1" fontAlgn="auto" latinLnBrk="0" hangingPunct="1">
              <a:lnSpc>
                <a:spcPct val="100000"/>
              </a:lnSpc>
              <a:spcBef>
                <a:spcPts val="850"/>
              </a:spcBef>
              <a:spcAft>
                <a:spcPts val="0"/>
              </a:spcAft>
              <a:buClrTx/>
              <a:buSzTx/>
              <a:buFontTx/>
              <a:buNone/>
              <a:tabLst/>
              <a:defRPr/>
            </a:pPr>
            <a:r>
              <a:rPr kumimoji="0" lang="en-GB" sz="1800" b="0" i="0" u="none" strike="noStrike" kern="1200" cap="none" spc="-15" normalizeH="0" baseline="0" noProof="0">
                <a:ln>
                  <a:noFill/>
                </a:ln>
                <a:solidFill>
                  <a:prstClr val="black"/>
                </a:solidFill>
                <a:effectLst/>
                <a:uLnTx/>
                <a:uFillTx/>
                <a:latin typeface="+mn-lt"/>
                <a:ea typeface="+mn-ea"/>
                <a:cs typeface="Calibri"/>
              </a:rPr>
              <a:t>Et pharetra pharetra </a:t>
            </a:r>
            <a:r>
              <a:rPr kumimoji="0" lang="en-GB" sz="1800" b="0" i="0" u="none" strike="noStrike" kern="1200" cap="none" spc="0" normalizeH="0" baseline="0" noProof="0" err="1">
                <a:ln>
                  <a:noFill/>
                </a:ln>
                <a:solidFill>
                  <a:prstClr val="black"/>
                </a:solidFill>
                <a:effectLst/>
                <a:uLnTx/>
                <a:uFillTx/>
                <a:latin typeface="+mn-lt"/>
                <a:ea typeface="+mn-ea"/>
                <a:cs typeface="Calibri"/>
              </a:rPr>
              <a:t>massa</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0" normalizeH="0" baseline="0" noProof="0" err="1">
                <a:ln>
                  <a:noFill/>
                </a:ln>
                <a:solidFill>
                  <a:prstClr val="black"/>
                </a:solidFill>
                <a:effectLst/>
                <a:uLnTx/>
                <a:uFillTx/>
                <a:latin typeface="+mn-lt"/>
                <a:ea typeface="+mn-ea"/>
                <a:cs typeface="Calibri"/>
              </a:rPr>
              <a:t>massa</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Arcu</a:t>
            </a:r>
            <a:r>
              <a:rPr kumimoji="0" lang="en-GB" sz="1800" b="0" i="0" u="none" strike="noStrike" kern="1200" cap="none" spc="-10" normalizeH="0" baseline="0" noProof="0">
                <a:ln>
                  <a:noFill/>
                </a:ln>
                <a:solidFill>
                  <a:prstClr val="black"/>
                </a:solidFill>
                <a:effectLst/>
                <a:uLnTx/>
                <a:uFillTx/>
                <a:latin typeface="+mn-lt"/>
                <a:ea typeface="+mn-ea"/>
                <a:cs typeface="Calibri"/>
              </a:rPr>
              <a:t> cursus </a:t>
            </a:r>
            <a:r>
              <a:rPr kumimoji="0" lang="en-GB" sz="1800" b="0" i="0" u="none" strike="noStrike" kern="1200" cap="none" spc="-5" normalizeH="0" baseline="0" noProof="0">
                <a:ln>
                  <a:noFill/>
                </a:ln>
                <a:solidFill>
                  <a:prstClr val="black"/>
                </a:solidFill>
                <a:effectLst/>
                <a:uLnTx/>
                <a:uFillTx/>
                <a:latin typeface="+mn-lt"/>
                <a:ea typeface="+mn-ea"/>
                <a:cs typeface="Calibri"/>
              </a:rPr>
              <a:t>vitae </a:t>
            </a:r>
            <a:r>
              <a:rPr kumimoji="0" lang="en-GB" sz="1800" b="0" i="0" u="none" strike="noStrike" kern="1200" cap="none" spc="-10" normalizeH="0" baseline="0" noProof="0" err="1">
                <a:ln>
                  <a:noFill/>
                </a:ln>
                <a:solidFill>
                  <a:prstClr val="black"/>
                </a:solidFill>
                <a:effectLst/>
                <a:uLnTx/>
                <a:uFillTx/>
                <a:latin typeface="+mn-lt"/>
                <a:ea typeface="+mn-ea"/>
                <a:cs typeface="Calibri"/>
              </a:rPr>
              <a:t>congue</a:t>
            </a:r>
            <a:r>
              <a:rPr kumimoji="0" lang="en-GB" sz="1800" b="0" i="0" u="none" strike="noStrike" kern="1200" cap="none" spc="-10" normalizeH="0" baseline="0" noProof="0">
                <a:ln>
                  <a:noFill/>
                </a:ln>
                <a:solidFill>
                  <a:prstClr val="black"/>
                </a:solidFill>
                <a:effectLst/>
                <a:uLnTx/>
                <a:uFillTx/>
                <a:latin typeface="+mn-lt"/>
                <a:ea typeface="+mn-ea"/>
                <a:cs typeface="Calibri"/>
              </a:rPr>
              <a:t> </a:t>
            </a:r>
            <a:r>
              <a:rPr kumimoji="0" lang="en-GB" sz="1800" b="0" i="0" u="none" strike="noStrike" kern="1200" cap="none" spc="0" normalizeH="0" baseline="0" noProof="0" err="1">
                <a:ln>
                  <a:noFill/>
                </a:ln>
                <a:solidFill>
                  <a:prstClr val="black"/>
                </a:solidFill>
                <a:effectLst/>
                <a:uLnTx/>
                <a:uFillTx/>
                <a:latin typeface="+mn-lt"/>
                <a:ea typeface="+mn-ea"/>
                <a:cs typeface="Calibri"/>
              </a:rPr>
              <a:t>mauris</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0" normalizeH="0" baseline="0" noProof="0" err="1">
                <a:ln>
                  <a:noFill/>
                </a:ln>
                <a:solidFill>
                  <a:prstClr val="black"/>
                </a:solidFill>
                <a:effectLst/>
                <a:uLnTx/>
                <a:uFillTx/>
                <a:latin typeface="+mn-lt"/>
                <a:ea typeface="+mn-ea"/>
                <a:cs typeface="Calibri"/>
              </a:rPr>
              <a:t>rhoncus</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0" normalizeH="0" baseline="0" noProof="0" err="1">
                <a:ln>
                  <a:noFill/>
                </a:ln>
                <a:solidFill>
                  <a:prstClr val="black"/>
                </a:solidFill>
                <a:effectLst/>
                <a:uLnTx/>
                <a:uFillTx/>
                <a:latin typeface="+mn-lt"/>
                <a:ea typeface="+mn-ea"/>
                <a:cs typeface="Calibri"/>
              </a:rPr>
              <a:t>aenean</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vel</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0" normalizeH="0" baseline="0" noProof="0" err="1">
                <a:ln>
                  <a:noFill/>
                </a:ln>
                <a:solidFill>
                  <a:prstClr val="black"/>
                </a:solidFill>
                <a:effectLst/>
                <a:uLnTx/>
                <a:uFillTx/>
                <a:latin typeface="+mn-lt"/>
                <a:ea typeface="+mn-ea"/>
                <a:cs typeface="Calibri"/>
              </a:rPr>
              <a:t>elit</a:t>
            </a:r>
            <a:r>
              <a:rPr kumimoji="0" lang="en-GB" sz="1800" b="0" i="0" u="none" strike="noStrike" kern="1200" cap="none" spc="0" normalizeH="0" baseline="0" noProof="0">
                <a:ln>
                  <a:noFill/>
                </a:ln>
                <a:solidFill>
                  <a:prstClr val="black"/>
                </a:solidFill>
                <a:effectLst/>
                <a:uLnTx/>
                <a:uFillTx/>
                <a:latin typeface="+mn-lt"/>
                <a:ea typeface="+mn-ea"/>
                <a:cs typeface="Calibri"/>
              </a:rPr>
              <a:t>. Ac </a:t>
            </a:r>
            <a:r>
              <a:rPr kumimoji="0" lang="en-GB" sz="1800" b="0" i="0" u="none" strike="noStrike" kern="1200" cap="none" spc="-5" normalizeH="0" baseline="0" noProof="0" err="1">
                <a:ln>
                  <a:noFill/>
                </a:ln>
                <a:solidFill>
                  <a:prstClr val="black"/>
                </a:solidFill>
                <a:effectLst/>
                <a:uLnTx/>
                <a:uFillTx/>
                <a:latin typeface="+mn-lt"/>
                <a:ea typeface="+mn-ea"/>
                <a:cs typeface="Calibri"/>
              </a:rPr>
              <a:t>odio</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tempor</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orci</a:t>
            </a:r>
            <a:r>
              <a:rPr kumimoji="0" lang="en-GB" sz="1800" b="0" i="0" u="none" strike="noStrike" kern="1200" cap="none" spc="-1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dapibus</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ultrices</a:t>
            </a:r>
            <a:r>
              <a:rPr kumimoji="0" lang="en-GB" sz="1800" b="0" i="0" u="none" strike="noStrike" kern="1200" cap="none" spc="-5" normalizeH="0" baseline="0" noProof="0">
                <a:ln>
                  <a:noFill/>
                </a:ln>
                <a:solidFill>
                  <a:prstClr val="black"/>
                </a:solidFill>
                <a:effectLst/>
                <a:uLnTx/>
                <a:uFillTx/>
                <a:latin typeface="+mn-lt"/>
                <a:ea typeface="+mn-ea"/>
                <a:cs typeface="Calibri"/>
              </a:rPr>
              <a:t> in </a:t>
            </a:r>
            <a:r>
              <a:rPr kumimoji="0" lang="en-GB" sz="1800" b="0" i="0" u="none" strike="noStrike" kern="1200" cap="none" spc="-5" normalizeH="0" baseline="0" noProof="0" err="1">
                <a:ln>
                  <a:noFill/>
                </a:ln>
                <a:solidFill>
                  <a:prstClr val="black"/>
                </a:solidFill>
                <a:effectLst/>
                <a:uLnTx/>
                <a:uFillTx/>
                <a:latin typeface="+mn-lt"/>
                <a:ea typeface="+mn-ea"/>
                <a:cs typeface="Calibri"/>
              </a:rPr>
              <a:t>iaculis</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0" normalizeH="0" baseline="0" noProof="0" err="1">
                <a:ln>
                  <a:noFill/>
                </a:ln>
                <a:solidFill>
                  <a:prstClr val="black"/>
                </a:solidFill>
                <a:effectLst/>
                <a:uLnTx/>
                <a:uFillTx/>
                <a:latin typeface="+mn-lt"/>
                <a:ea typeface="+mn-ea"/>
                <a:cs typeface="Calibri"/>
              </a:rPr>
              <a:t>Iaculis</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0" normalizeH="0" baseline="0" noProof="0" err="1">
                <a:ln>
                  <a:noFill/>
                </a:ln>
                <a:solidFill>
                  <a:prstClr val="black"/>
                </a:solidFill>
                <a:effectLst/>
                <a:uLnTx/>
                <a:uFillTx/>
                <a:latin typeface="+mn-lt"/>
                <a:ea typeface="+mn-ea"/>
                <a:cs typeface="Calibri"/>
              </a:rPr>
              <a:t>eu</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a:ln>
                  <a:noFill/>
                </a:ln>
                <a:solidFill>
                  <a:prstClr val="black"/>
                </a:solidFill>
                <a:effectLst/>
                <a:uLnTx/>
                <a:uFillTx/>
                <a:latin typeface="+mn-lt"/>
                <a:ea typeface="+mn-ea"/>
                <a:cs typeface="Calibri"/>
              </a:rPr>
              <a:t>non </a:t>
            </a:r>
            <a:r>
              <a:rPr kumimoji="0" lang="en-GB" sz="1800" b="0" i="0" u="none" strike="noStrike" kern="1200" cap="none" spc="-5" normalizeH="0" baseline="0" noProof="0" err="1">
                <a:ln>
                  <a:noFill/>
                </a:ln>
                <a:solidFill>
                  <a:prstClr val="black"/>
                </a:solidFill>
                <a:effectLst/>
                <a:uLnTx/>
                <a:uFillTx/>
                <a:latin typeface="+mn-lt"/>
                <a:ea typeface="+mn-ea"/>
                <a:cs typeface="Calibri"/>
              </a:rPr>
              <a:t>diam</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phasellus</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Condimentum</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20" normalizeH="0" baseline="0" noProof="0" err="1">
                <a:ln>
                  <a:noFill/>
                </a:ln>
                <a:solidFill>
                  <a:prstClr val="black"/>
                </a:solidFill>
                <a:effectLst/>
                <a:uLnTx/>
                <a:uFillTx/>
                <a:latin typeface="+mn-lt"/>
                <a:ea typeface="+mn-ea"/>
                <a:cs typeface="Calibri"/>
              </a:rPr>
              <a:t>mattis</a:t>
            </a:r>
            <a:r>
              <a:rPr kumimoji="0" lang="en-GB" sz="1800" b="0" i="0" u="none" strike="noStrike" kern="1200" cap="none" spc="-20"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pellentesque</a:t>
            </a:r>
            <a:r>
              <a:rPr kumimoji="0" lang="en-GB" sz="1800" b="0" i="0" u="none" strike="noStrike" kern="1200" cap="none" spc="-1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a:ln>
                  <a:noFill/>
                </a:ln>
                <a:solidFill>
                  <a:prstClr val="black"/>
                </a:solidFill>
                <a:effectLst/>
                <a:uLnTx/>
                <a:uFillTx/>
                <a:latin typeface="+mn-lt"/>
                <a:ea typeface="+mn-ea"/>
                <a:cs typeface="Calibri"/>
              </a:rPr>
              <a:t>id </a:t>
            </a:r>
            <a:r>
              <a:rPr kumimoji="0" lang="en-GB" sz="1800" b="0" i="0" u="none" strike="noStrike" kern="1200" cap="none" spc="-5" normalizeH="0" baseline="0" noProof="0" err="1">
                <a:ln>
                  <a:noFill/>
                </a:ln>
                <a:solidFill>
                  <a:prstClr val="black"/>
                </a:solidFill>
                <a:effectLst/>
                <a:uLnTx/>
                <a:uFillTx/>
                <a:latin typeface="+mn-lt"/>
                <a:ea typeface="+mn-ea"/>
                <a:cs typeface="Calibri"/>
              </a:rPr>
              <a:t>nibh</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tortor</a:t>
            </a:r>
            <a:r>
              <a:rPr kumimoji="0" lang="en-GB" sz="1800" b="0" i="0" u="none" strike="noStrike" kern="1200" cap="none" spc="-1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a:ln>
                  <a:noFill/>
                </a:ln>
                <a:solidFill>
                  <a:prstClr val="black"/>
                </a:solidFill>
                <a:effectLst/>
                <a:uLnTx/>
                <a:uFillTx/>
                <a:latin typeface="+mn-lt"/>
                <a:ea typeface="+mn-ea"/>
                <a:cs typeface="Calibri"/>
              </a:rPr>
              <a:t>id </a:t>
            </a:r>
            <a:r>
              <a:rPr kumimoji="0" lang="en-GB" sz="1800" b="0" i="0" u="none" strike="noStrike" kern="1200" cap="none" spc="-5" normalizeH="0" baseline="0" noProof="0" err="1">
                <a:ln>
                  <a:noFill/>
                </a:ln>
                <a:solidFill>
                  <a:prstClr val="black"/>
                </a:solidFill>
                <a:effectLst/>
                <a:uLnTx/>
                <a:uFillTx/>
                <a:latin typeface="+mn-lt"/>
                <a:ea typeface="+mn-ea"/>
                <a:cs typeface="Calibri"/>
              </a:rPr>
              <a:t>aliquet</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Eget</a:t>
            </a:r>
            <a:r>
              <a:rPr kumimoji="0" lang="en-GB" sz="1800" b="0" i="0" u="none" strike="noStrike" kern="1200" cap="none" spc="-10"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est</a:t>
            </a:r>
            <a:r>
              <a:rPr kumimoji="0" lang="en-GB" sz="1800" b="0" i="0" u="none" strike="noStrike" kern="1200" cap="none" spc="-10" normalizeH="0" baseline="0" noProof="0">
                <a:ln>
                  <a:noFill/>
                </a:ln>
                <a:solidFill>
                  <a:prstClr val="black"/>
                </a:solidFill>
                <a:effectLst/>
                <a:uLnTx/>
                <a:uFillTx/>
                <a:latin typeface="+mn-lt"/>
                <a:ea typeface="+mn-ea"/>
                <a:cs typeface="Calibri"/>
              </a:rPr>
              <a:t> lorem </a:t>
            </a:r>
            <a:r>
              <a:rPr kumimoji="0" lang="en-GB" sz="1800" b="0" i="0" u="none" strike="noStrike" kern="1200" cap="none" spc="-5" normalizeH="0" baseline="0" noProof="0">
                <a:ln>
                  <a:noFill/>
                </a:ln>
                <a:solidFill>
                  <a:prstClr val="black"/>
                </a:solidFill>
                <a:effectLst/>
                <a:uLnTx/>
                <a:uFillTx/>
                <a:latin typeface="+mn-lt"/>
                <a:ea typeface="+mn-ea"/>
                <a:cs typeface="Calibri"/>
              </a:rPr>
              <a:t>ipsum </a:t>
            </a:r>
            <a:r>
              <a:rPr kumimoji="0" lang="en-GB" sz="1800" b="0" i="0" u="none" strike="noStrike" kern="1200" cap="none" spc="-5" normalizeH="0" baseline="0" noProof="0" err="1">
                <a:ln>
                  <a:noFill/>
                </a:ln>
                <a:solidFill>
                  <a:prstClr val="black"/>
                </a:solidFill>
                <a:effectLst/>
                <a:uLnTx/>
                <a:uFillTx/>
                <a:latin typeface="+mn-lt"/>
                <a:ea typeface="+mn-ea"/>
                <a:cs typeface="Calibri"/>
              </a:rPr>
              <a:t>dolor</a:t>
            </a:r>
            <a:r>
              <a:rPr kumimoji="0" lang="en-GB" sz="1800" b="0" i="0" u="none" strike="noStrike" kern="1200" cap="none" spc="-5" normalizeH="0" baseline="0" noProof="0">
                <a:ln>
                  <a:noFill/>
                </a:ln>
                <a:solidFill>
                  <a:prstClr val="black"/>
                </a:solidFill>
                <a:effectLst/>
                <a:uLnTx/>
                <a:uFillTx/>
                <a:latin typeface="+mn-lt"/>
                <a:ea typeface="+mn-ea"/>
                <a:cs typeface="Calibri"/>
              </a:rPr>
              <a:t> sit </a:t>
            </a:r>
            <a:r>
              <a:rPr kumimoji="0" lang="en-GB" sz="1800" b="0" i="0" u="none" strike="noStrike" kern="1200" cap="none" spc="-5" normalizeH="0" baseline="0" noProof="0" err="1">
                <a:ln>
                  <a:noFill/>
                </a:ln>
                <a:solidFill>
                  <a:prstClr val="black"/>
                </a:solidFill>
                <a:effectLst/>
                <a:uLnTx/>
                <a:uFillTx/>
                <a:latin typeface="+mn-lt"/>
                <a:ea typeface="+mn-ea"/>
                <a:cs typeface="Calibri"/>
              </a:rPr>
              <a:t>amet</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consectetur</a:t>
            </a:r>
            <a:r>
              <a:rPr kumimoji="0" lang="en-GB" sz="1800" b="0" i="0" u="none" strike="noStrike" kern="1200" cap="none" spc="-10" normalizeH="0" baseline="0" noProof="0">
                <a:ln>
                  <a:noFill/>
                </a:ln>
                <a:solidFill>
                  <a:prstClr val="black"/>
                </a:solidFill>
                <a:effectLst/>
                <a:uLnTx/>
                <a:uFillTx/>
                <a:latin typeface="+mn-lt"/>
                <a:ea typeface="+mn-ea"/>
                <a:cs typeface="Calibri"/>
              </a:rPr>
              <a:t> </a:t>
            </a:r>
            <a:r>
              <a:rPr kumimoji="0" lang="en-GB" sz="1800" b="0" i="0" u="none" strike="noStrike" kern="1200" cap="none" spc="0" normalizeH="0" baseline="0" noProof="0" err="1">
                <a:ln>
                  <a:noFill/>
                </a:ln>
                <a:solidFill>
                  <a:prstClr val="black"/>
                </a:solidFill>
                <a:effectLst/>
                <a:uLnTx/>
                <a:uFillTx/>
                <a:latin typeface="+mn-lt"/>
                <a:ea typeface="+mn-ea"/>
                <a:cs typeface="Calibri"/>
              </a:rPr>
              <a:t>adipiscing</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0" normalizeH="0" baseline="0" noProof="0" err="1">
                <a:ln>
                  <a:noFill/>
                </a:ln>
                <a:solidFill>
                  <a:prstClr val="black"/>
                </a:solidFill>
                <a:effectLst/>
                <a:uLnTx/>
                <a:uFillTx/>
                <a:latin typeface="+mn-lt"/>
                <a:ea typeface="+mn-ea"/>
                <a:cs typeface="Calibri"/>
              </a:rPr>
              <a:t>elit</a:t>
            </a:r>
            <a:r>
              <a:rPr kumimoji="0" lang="en-GB" sz="1800" b="0" i="0" u="none" strike="noStrike" kern="1200" cap="none" spc="0" normalizeH="0" baseline="0" noProof="0">
                <a:ln>
                  <a:noFill/>
                </a:ln>
                <a:solidFill>
                  <a:prstClr val="black"/>
                </a:solidFill>
                <a:effectLst/>
                <a:uLnTx/>
                <a:uFillTx/>
                <a:latin typeface="+mn-lt"/>
                <a:ea typeface="+mn-ea"/>
                <a:cs typeface="Calibri"/>
              </a:rPr>
              <a:t>. </a:t>
            </a:r>
          </a:p>
        </p:txBody>
      </p:sp>
      <p:sp>
        <p:nvSpPr>
          <p:cNvPr id="8" name="Holder 3">
            <a:extLst>
              <a:ext uri="{FF2B5EF4-FFF2-40B4-BE49-F238E27FC236}">
                <a16:creationId xmlns:a16="http://schemas.microsoft.com/office/drawing/2014/main" id="{23339B4C-CBA9-4D4E-AFC7-B581352889EC}"/>
              </a:ext>
            </a:extLst>
          </p:cNvPr>
          <p:cNvSpPr>
            <a:spLocks noGrp="1"/>
          </p:cNvSpPr>
          <p:nvPr>
            <p:ph type="body" idx="1" hasCustomPrompt="1"/>
          </p:nvPr>
        </p:nvSpPr>
        <p:spPr>
          <a:xfrm>
            <a:off x="851300" y="1858973"/>
            <a:ext cx="2820516" cy="457200"/>
          </a:xfrm>
          <a:prstGeom prst="rect">
            <a:avLst/>
          </a:prstGeom>
        </p:spPr>
        <p:txBody>
          <a:bodyPr lIns="0" tIns="0" rIns="0" bIns="0"/>
          <a:lstStyle>
            <a:lvl1pPr>
              <a:defRPr sz="4200" b="1" i="0">
                <a:solidFill>
                  <a:srgbClr val="951B81"/>
                </a:solidFill>
                <a:latin typeface="Calibri" panose="020F0502020204030204" pitchFamily="34" charset="0"/>
                <a:cs typeface="Calibri" panose="020F0502020204030204" pitchFamily="34" charset="0"/>
              </a:defRPr>
            </a:lvl1pPr>
          </a:lstStyle>
          <a:p>
            <a:r>
              <a:rPr lang="en-GB"/>
              <a:t>Header 2</a:t>
            </a:r>
          </a:p>
          <a:p>
            <a:endParaRPr/>
          </a:p>
        </p:txBody>
      </p:sp>
    </p:spTree>
    <p:extLst>
      <p:ext uri="{BB962C8B-B14F-4D97-AF65-F5344CB8AC3E}">
        <p14:creationId xmlns:p14="http://schemas.microsoft.com/office/powerpoint/2010/main" val="13069400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 Copy Layout 3">
    <p:spTree>
      <p:nvGrpSpPr>
        <p:cNvPr id="1" name=""/>
        <p:cNvGrpSpPr/>
        <p:nvPr/>
      </p:nvGrpSpPr>
      <p:grpSpPr>
        <a:xfrm>
          <a:off x="0" y="0"/>
          <a:ext cx="0" cy="0"/>
          <a:chOff x="0" y="0"/>
          <a:chExt cx="0" cy="0"/>
        </a:xfrm>
      </p:grpSpPr>
      <p:sp>
        <p:nvSpPr>
          <p:cNvPr id="7" name="Text Placeholder 12">
            <a:extLst>
              <a:ext uri="{FF2B5EF4-FFF2-40B4-BE49-F238E27FC236}">
                <a16:creationId xmlns:a16="http://schemas.microsoft.com/office/drawing/2014/main" id="{B69EBAF0-E8E5-784B-B17C-B6D4D726E6DA}"/>
              </a:ext>
            </a:extLst>
          </p:cNvPr>
          <p:cNvSpPr>
            <a:spLocks noGrp="1" noChangeAspect="1"/>
          </p:cNvSpPr>
          <p:nvPr>
            <p:ph type="body" sz="quarter" idx="10" hasCustomPrompt="1"/>
          </p:nvPr>
        </p:nvSpPr>
        <p:spPr>
          <a:xfrm>
            <a:off x="756000" y="6264000"/>
            <a:ext cx="3358800" cy="238760"/>
          </a:xfrm>
          <a:prstGeom prst="rect">
            <a:avLst/>
          </a:prstGeom>
        </p:spPr>
        <p:txBody>
          <a:bodyPr/>
          <a:lstStyle>
            <a:lvl1pPr>
              <a:defRPr sz="1400"/>
            </a:lvl1pPr>
            <a:lvl2pPr>
              <a:defRPr sz="1400"/>
            </a:lvl2pPr>
            <a:lvl3pPr>
              <a:defRPr sz="1400"/>
            </a:lvl3pPr>
            <a:lvl4pPr>
              <a:defRPr sz="1400"/>
            </a:lvl4pPr>
            <a:lvl5pPr>
              <a:defRPr sz="1400"/>
            </a:lvl5pPr>
          </a:lstStyle>
          <a:p>
            <a:pPr marL="12700">
              <a:lnSpc>
                <a:spcPct val="100000"/>
              </a:lnSpc>
              <a:spcBef>
                <a:spcPts val="100"/>
              </a:spcBef>
            </a:pPr>
            <a:r>
              <a:rPr lang="en-GB" sz="1400">
                <a:latin typeface="+mn-lt"/>
                <a:cs typeface="Calibri"/>
              </a:rPr>
              <a:t>1 | Anglian </a:t>
            </a:r>
            <a:r>
              <a:rPr lang="en-GB" sz="1400" spc="-20">
                <a:latin typeface="+mn-lt"/>
                <a:cs typeface="Calibri"/>
              </a:rPr>
              <a:t>Water </a:t>
            </a:r>
            <a:r>
              <a:rPr lang="en-GB" sz="1400" spc="-5">
                <a:latin typeface="+mn-lt"/>
                <a:cs typeface="Calibri"/>
              </a:rPr>
              <a:t>Our</a:t>
            </a:r>
            <a:r>
              <a:rPr lang="en-GB" sz="1400" spc="-40">
                <a:latin typeface="+mn-lt"/>
                <a:cs typeface="Calibri"/>
              </a:rPr>
              <a:t> </a:t>
            </a:r>
            <a:r>
              <a:rPr lang="en-GB" sz="1400" spc="-10">
                <a:latin typeface="+mn-lt"/>
                <a:cs typeface="Calibri"/>
              </a:rPr>
              <a:t>Presentations</a:t>
            </a:r>
            <a:endParaRPr lang="en-GB" sz="1400">
              <a:latin typeface="+mn-lt"/>
              <a:cs typeface="Calibri"/>
            </a:endParaRPr>
          </a:p>
        </p:txBody>
      </p:sp>
      <p:sp>
        <p:nvSpPr>
          <p:cNvPr id="5" name="object 3">
            <a:extLst>
              <a:ext uri="{FF2B5EF4-FFF2-40B4-BE49-F238E27FC236}">
                <a16:creationId xmlns:a16="http://schemas.microsoft.com/office/drawing/2014/main" id="{40C31272-BE18-D643-93CB-02B73C9788F6}"/>
              </a:ext>
            </a:extLst>
          </p:cNvPr>
          <p:cNvSpPr txBox="1">
            <a:spLocks noGrp="1"/>
          </p:cNvSpPr>
          <p:nvPr>
            <p:ph type="title" hasCustomPrompt="1"/>
          </p:nvPr>
        </p:nvSpPr>
        <p:spPr>
          <a:xfrm>
            <a:off x="851300" y="660799"/>
            <a:ext cx="2889250" cy="939800"/>
          </a:xfrm>
          <a:prstGeom prst="rect">
            <a:avLst/>
          </a:prstGeom>
        </p:spPr>
        <p:txBody>
          <a:bodyPr vert="horz" wrap="square" lIns="0" tIns="12700" rIns="0" bIns="0" rtlCol="0">
            <a:spAutoFit/>
          </a:bodyPr>
          <a:lstStyle>
            <a:lvl1pPr>
              <a:defRPr sz="6000" b="1" i="0">
                <a:latin typeface="Calibri" panose="020F0502020204030204" pitchFamily="34" charset="0"/>
                <a:cs typeface="Calibri" panose="020F0502020204030204" pitchFamily="34" charset="0"/>
              </a:defRPr>
            </a:lvl1pPr>
          </a:lstStyle>
          <a:p>
            <a:pPr marL="12700">
              <a:lnSpc>
                <a:spcPct val="100000"/>
              </a:lnSpc>
              <a:spcBef>
                <a:spcPts val="100"/>
              </a:spcBef>
            </a:pPr>
            <a:r>
              <a:rPr lang="en-GB"/>
              <a:t>Header 1</a:t>
            </a:r>
            <a:endParaRPr/>
          </a:p>
        </p:txBody>
      </p:sp>
      <p:sp>
        <p:nvSpPr>
          <p:cNvPr id="6" name="object 4">
            <a:extLst>
              <a:ext uri="{FF2B5EF4-FFF2-40B4-BE49-F238E27FC236}">
                <a16:creationId xmlns:a16="http://schemas.microsoft.com/office/drawing/2014/main" id="{4A4588BF-0AFC-2C40-A387-4D7A4D3454B1}"/>
              </a:ext>
            </a:extLst>
          </p:cNvPr>
          <p:cNvSpPr txBox="1">
            <a:spLocks noGrp="1"/>
          </p:cNvSpPr>
          <p:nvPr>
            <p:ph sz="half" idx="2" hasCustomPrompt="1"/>
          </p:nvPr>
        </p:nvSpPr>
        <p:spPr>
          <a:xfrm>
            <a:off x="851299" y="2698356"/>
            <a:ext cx="6463901" cy="2850070"/>
          </a:xfrm>
          <a:prstGeom prst="rect">
            <a:avLst/>
          </a:prstGeom>
        </p:spPr>
        <p:txBody>
          <a:bodyPr vert="horz" wrap="square" lIns="0" tIns="0" rIns="0" bIns="0" rtlCol="0">
            <a:spAutoFit/>
          </a:bodyPr>
          <a:lstStyle/>
          <a:p>
            <a:pPr marL="12700" marR="5080" lvl="0" indent="0" algn="l" defTabSz="914400" rtl="0" eaLnBrk="1" fontAlgn="auto" latinLnBrk="0" hangingPunct="1">
              <a:lnSpc>
                <a:spcPct val="100000"/>
              </a:lnSpc>
              <a:spcBef>
                <a:spcPts val="1045"/>
              </a:spcBef>
              <a:spcAft>
                <a:spcPts val="0"/>
              </a:spcAft>
              <a:buClrTx/>
              <a:buSzTx/>
              <a:buFontTx/>
              <a:buNone/>
              <a:tabLst/>
              <a:defRPr/>
            </a:pPr>
            <a:r>
              <a:rPr kumimoji="0" lang="en-GB" sz="1800" b="0" i="0" u="none" strike="noStrike" kern="1200" cap="none" spc="-10" normalizeH="0" baseline="0" noProof="0">
                <a:ln>
                  <a:noFill/>
                </a:ln>
                <a:solidFill>
                  <a:prstClr val="black"/>
                </a:solidFill>
                <a:effectLst/>
                <a:uLnTx/>
                <a:uFillTx/>
                <a:latin typeface="+mn-lt"/>
                <a:ea typeface="+mn-ea"/>
                <a:cs typeface="Calibri"/>
              </a:rPr>
              <a:t>Lorem </a:t>
            </a:r>
            <a:r>
              <a:rPr kumimoji="0" lang="en-GB" sz="1800" b="0" i="0" u="none" strike="noStrike" kern="1200" cap="none" spc="-5" normalizeH="0" baseline="0" noProof="0">
                <a:ln>
                  <a:noFill/>
                </a:ln>
                <a:solidFill>
                  <a:prstClr val="black"/>
                </a:solidFill>
                <a:effectLst/>
                <a:uLnTx/>
                <a:uFillTx/>
                <a:latin typeface="+mn-lt"/>
                <a:ea typeface="+mn-ea"/>
                <a:cs typeface="Calibri"/>
              </a:rPr>
              <a:t>ipsum </a:t>
            </a:r>
            <a:r>
              <a:rPr kumimoji="0" lang="en-GB" sz="1800" b="0" i="0" u="none" strike="noStrike" kern="1200" cap="none" spc="-5" normalizeH="0" baseline="0" noProof="0" err="1">
                <a:ln>
                  <a:noFill/>
                </a:ln>
                <a:solidFill>
                  <a:prstClr val="black"/>
                </a:solidFill>
                <a:effectLst/>
                <a:uLnTx/>
                <a:uFillTx/>
                <a:latin typeface="+mn-lt"/>
                <a:ea typeface="+mn-ea"/>
                <a:cs typeface="Calibri"/>
              </a:rPr>
              <a:t>dolor</a:t>
            </a:r>
            <a:r>
              <a:rPr kumimoji="0" lang="en-GB" sz="1800" b="0" i="0" u="none" strike="noStrike" kern="1200" cap="none" spc="-5" normalizeH="0" baseline="0" noProof="0">
                <a:ln>
                  <a:noFill/>
                </a:ln>
                <a:solidFill>
                  <a:prstClr val="black"/>
                </a:solidFill>
                <a:effectLst/>
                <a:uLnTx/>
                <a:uFillTx/>
                <a:latin typeface="+mn-lt"/>
                <a:ea typeface="+mn-ea"/>
                <a:cs typeface="Calibri"/>
              </a:rPr>
              <a:t> sit </a:t>
            </a:r>
            <a:r>
              <a:rPr kumimoji="0" lang="en-GB" sz="1800" b="0" i="0" u="none" strike="noStrike" kern="1200" cap="none" spc="-5" normalizeH="0" baseline="0" noProof="0" err="1">
                <a:ln>
                  <a:noFill/>
                </a:ln>
                <a:solidFill>
                  <a:prstClr val="black"/>
                </a:solidFill>
                <a:effectLst/>
                <a:uLnTx/>
                <a:uFillTx/>
                <a:latin typeface="+mn-lt"/>
                <a:ea typeface="+mn-ea"/>
                <a:cs typeface="Calibri"/>
              </a:rPr>
              <a:t>amet</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consectetur</a:t>
            </a:r>
            <a:r>
              <a:rPr kumimoji="0" lang="en-GB" sz="1800" b="0" i="0" u="none" strike="noStrike" kern="1200" cap="none" spc="-10" normalizeH="0" baseline="0" noProof="0">
                <a:ln>
                  <a:noFill/>
                </a:ln>
                <a:solidFill>
                  <a:prstClr val="black"/>
                </a:solidFill>
                <a:effectLst/>
                <a:uLnTx/>
                <a:uFillTx/>
                <a:latin typeface="+mn-lt"/>
                <a:ea typeface="+mn-ea"/>
                <a:cs typeface="Calibri"/>
              </a:rPr>
              <a:t> </a:t>
            </a:r>
            <a:r>
              <a:rPr kumimoji="0" lang="en-GB" sz="1800" b="0" i="0" u="none" strike="noStrike" kern="1200" cap="none" spc="0" normalizeH="0" baseline="0" noProof="0" err="1">
                <a:ln>
                  <a:noFill/>
                </a:ln>
                <a:solidFill>
                  <a:prstClr val="black"/>
                </a:solidFill>
                <a:effectLst/>
                <a:uLnTx/>
                <a:uFillTx/>
                <a:latin typeface="+mn-lt"/>
                <a:ea typeface="+mn-ea"/>
                <a:cs typeface="Calibri"/>
              </a:rPr>
              <a:t>adipiscing</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0" normalizeH="0" baseline="0" noProof="0" err="1">
                <a:ln>
                  <a:noFill/>
                </a:ln>
                <a:solidFill>
                  <a:prstClr val="black"/>
                </a:solidFill>
                <a:effectLst/>
                <a:uLnTx/>
                <a:uFillTx/>
                <a:latin typeface="+mn-lt"/>
                <a:ea typeface="+mn-ea"/>
                <a:cs typeface="Calibri"/>
              </a:rPr>
              <a:t>elit</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sed</a:t>
            </a:r>
            <a:r>
              <a:rPr kumimoji="0" lang="en-GB" sz="1800" b="0" i="0" u="none" strike="noStrike" kern="1200" cap="none" spc="-5" normalizeH="0" baseline="0" noProof="0">
                <a:ln>
                  <a:noFill/>
                </a:ln>
                <a:solidFill>
                  <a:prstClr val="black"/>
                </a:solidFill>
                <a:effectLst/>
                <a:uLnTx/>
                <a:uFillTx/>
                <a:latin typeface="+mn-lt"/>
                <a:ea typeface="+mn-ea"/>
                <a:cs typeface="Calibri"/>
              </a:rPr>
              <a:t> do </a:t>
            </a:r>
            <a:r>
              <a:rPr kumimoji="0" lang="en-GB" sz="1800" b="0" i="0" u="none" strike="noStrike" kern="1200" cap="none" spc="0" normalizeH="0" baseline="0" noProof="0" err="1">
                <a:ln>
                  <a:noFill/>
                </a:ln>
                <a:solidFill>
                  <a:prstClr val="black"/>
                </a:solidFill>
                <a:effectLst/>
                <a:uLnTx/>
                <a:uFillTx/>
                <a:latin typeface="+mn-lt"/>
                <a:ea typeface="+mn-ea"/>
                <a:cs typeface="Calibri"/>
              </a:rPr>
              <a:t>eiusmod</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tempor</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incididunt</a:t>
            </a:r>
            <a:r>
              <a:rPr kumimoji="0" lang="en-GB" sz="1800" b="0" i="0" u="none" strike="noStrike" kern="1200" cap="none" spc="-1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ut</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labore</a:t>
            </a:r>
            <a:r>
              <a:rPr kumimoji="0" lang="en-GB" sz="1800" b="0" i="0" u="none" strike="noStrike" kern="1200" cap="none" spc="-10" normalizeH="0" baseline="0" noProof="0">
                <a:ln>
                  <a:noFill/>
                </a:ln>
                <a:solidFill>
                  <a:prstClr val="black"/>
                </a:solidFill>
                <a:effectLst/>
                <a:uLnTx/>
                <a:uFillTx/>
                <a:latin typeface="+mn-lt"/>
                <a:ea typeface="+mn-ea"/>
                <a:cs typeface="Calibri"/>
              </a:rPr>
              <a:t> et dolore  </a:t>
            </a:r>
            <a:r>
              <a:rPr kumimoji="0" lang="en-GB" sz="1800" b="0" i="0" u="none" strike="noStrike" kern="1200" cap="none" spc="0" normalizeH="0" baseline="0" noProof="0">
                <a:ln>
                  <a:noFill/>
                </a:ln>
                <a:solidFill>
                  <a:prstClr val="black"/>
                </a:solidFill>
                <a:effectLst/>
                <a:uLnTx/>
                <a:uFillTx/>
                <a:latin typeface="+mn-lt"/>
                <a:ea typeface="+mn-ea"/>
                <a:cs typeface="Calibri"/>
              </a:rPr>
              <a:t>magna </a:t>
            </a:r>
            <a:r>
              <a:rPr kumimoji="0" lang="en-GB" sz="1800" b="0" i="0" u="none" strike="noStrike" kern="1200" cap="none" spc="0" normalizeH="0" baseline="0" noProof="0" err="1">
                <a:ln>
                  <a:noFill/>
                </a:ln>
                <a:solidFill>
                  <a:prstClr val="black"/>
                </a:solidFill>
                <a:effectLst/>
                <a:uLnTx/>
                <a:uFillTx/>
                <a:latin typeface="+mn-lt"/>
                <a:ea typeface="+mn-ea"/>
                <a:cs typeface="Calibri"/>
              </a:rPr>
              <a:t>aliqua</a:t>
            </a:r>
            <a:r>
              <a:rPr kumimoji="0" lang="en-GB" sz="1800" b="0" i="0" u="none" strike="noStrike" kern="1200" cap="none" spc="0" normalizeH="0" baseline="0" noProof="0">
                <a:ln>
                  <a:noFill/>
                </a:ln>
                <a:solidFill>
                  <a:prstClr val="black"/>
                </a:solidFill>
                <a:effectLst/>
                <a:uLnTx/>
                <a:uFillTx/>
                <a:latin typeface="+mn-lt"/>
                <a:ea typeface="+mn-ea"/>
                <a:cs typeface="Calibri"/>
              </a:rPr>
              <a:t>. In </a:t>
            </a:r>
            <a:r>
              <a:rPr kumimoji="0" lang="en-GB" sz="1800" b="0" i="0" u="none" strike="noStrike" kern="1200" cap="none" spc="-5" normalizeH="0" baseline="0" noProof="0" err="1">
                <a:ln>
                  <a:noFill/>
                </a:ln>
                <a:solidFill>
                  <a:prstClr val="black"/>
                </a:solidFill>
                <a:effectLst/>
                <a:uLnTx/>
                <a:uFillTx/>
                <a:latin typeface="+mn-lt"/>
                <a:ea typeface="+mn-ea"/>
                <a:cs typeface="Calibri"/>
              </a:rPr>
              <a:t>tellus</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a:ln>
                  <a:noFill/>
                </a:ln>
                <a:solidFill>
                  <a:prstClr val="black"/>
                </a:solidFill>
                <a:effectLst/>
                <a:uLnTx/>
                <a:uFillTx/>
                <a:latin typeface="+mn-lt"/>
                <a:ea typeface="+mn-ea"/>
                <a:cs typeface="Calibri"/>
              </a:rPr>
              <a:t>integer </a:t>
            </a:r>
            <a:r>
              <a:rPr kumimoji="0" lang="en-GB" sz="1800" b="0" i="0" u="none" strike="noStrike" kern="1200" cap="none" spc="-10" normalizeH="0" baseline="0" noProof="0" err="1">
                <a:ln>
                  <a:noFill/>
                </a:ln>
                <a:solidFill>
                  <a:prstClr val="black"/>
                </a:solidFill>
                <a:effectLst/>
                <a:uLnTx/>
                <a:uFillTx/>
                <a:latin typeface="+mn-lt"/>
                <a:ea typeface="+mn-ea"/>
                <a:cs typeface="Calibri"/>
              </a:rPr>
              <a:t>feugiat</a:t>
            </a:r>
            <a:r>
              <a:rPr kumimoji="0" lang="en-GB" sz="1800" b="0" i="0" u="none" strike="noStrike" kern="1200" cap="none" spc="-1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scelerisque</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varius</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0" normalizeH="0" baseline="0" noProof="0">
                <a:ln>
                  <a:noFill/>
                </a:ln>
                <a:solidFill>
                  <a:prstClr val="black"/>
                </a:solidFill>
                <a:effectLst/>
                <a:uLnTx/>
                <a:uFillTx/>
                <a:latin typeface="+mn-lt"/>
                <a:ea typeface="+mn-ea"/>
                <a:cs typeface="Calibri"/>
              </a:rPr>
              <a:t>Massa </a:t>
            </a:r>
            <a:r>
              <a:rPr kumimoji="0" lang="en-GB" sz="1800" b="0" i="0" u="none" strike="noStrike" kern="1200" cap="none" spc="-5" normalizeH="0" baseline="0" noProof="0">
                <a:ln>
                  <a:noFill/>
                </a:ln>
                <a:solidFill>
                  <a:prstClr val="black"/>
                </a:solidFill>
                <a:effectLst/>
                <a:uLnTx/>
                <a:uFillTx/>
                <a:latin typeface="+mn-lt"/>
                <a:ea typeface="+mn-ea"/>
                <a:cs typeface="Calibri"/>
              </a:rPr>
              <a:t>id </a:t>
            </a:r>
            <a:r>
              <a:rPr kumimoji="0" lang="en-GB" sz="1800" b="0" i="0" u="none" strike="noStrike" kern="1200" cap="none" spc="-5" normalizeH="0" baseline="0" noProof="0" err="1">
                <a:ln>
                  <a:noFill/>
                </a:ln>
                <a:solidFill>
                  <a:prstClr val="black"/>
                </a:solidFill>
                <a:effectLst/>
                <a:uLnTx/>
                <a:uFillTx/>
                <a:latin typeface="+mn-lt"/>
                <a:ea typeface="+mn-ea"/>
                <a:cs typeface="Calibri"/>
              </a:rPr>
              <a:t>neque</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0" normalizeH="0" baseline="0" noProof="0" err="1">
                <a:ln>
                  <a:noFill/>
                </a:ln>
                <a:solidFill>
                  <a:prstClr val="black"/>
                </a:solidFill>
                <a:effectLst/>
                <a:uLnTx/>
                <a:uFillTx/>
                <a:latin typeface="+mn-lt"/>
                <a:ea typeface="+mn-ea"/>
                <a:cs typeface="Calibri"/>
              </a:rPr>
              <a:t>aliquam</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a:ln>
                  <a:noFill/>
                </a:ln>
                <a:solidFill>
                  <a:prstClr val="black"/>
                </a:solidFill>
                <a:effectLst/>
                <a:uLnTx/>
                <a:uFillTx/>
                <a:latin typeface="+mn-lt"/>
                <a:ea typeface="+mn-ea"/>
                <a:cs typeface="Calibri"/>
              </a:rPr>
              <a:t>vestibulum </a:t>
            </a:r>
            <a:r>
              <a:rPr kumimoji="0" lang="en-GB" sz="1800" b="0" i="0" u="none" strike="noStrike" kern="1200" cap="none" spc="0" normalizeH="0" baseline="0" noProof="0" err="1">
                <a:ln>
                  <a:noFill/>
                </a:ln>
                <a:solidFill>
                  <a:prstClr val="black"/>
                </a:solidFill>
                <a:effectLst/>
                <a:uLnTx/>
                <a:uFillTx/>
                <a:latin typeface="+mn-lt"/>
                <a:ea typeface="+mn-ea"/>
                <a:cs typeface="Calibri"/>
              </a:rPr>
              <a:t>morbi</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blandit</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a:ln>
                  <a:noFill/>
                </a:ln>
                <a:solidFill>
                  <a:prstClr val="black"/>
                </a:solidFill>
                <a:effectLst/>
                <a:uLnTx/>
                <a:uFillTx/>
                <a:latin typeface="+mn-lt"/>
                <a:ea typeface="+mn-ea"/>
                <a:cs typeface="Calibri"/>
              </a:rPr>
              <a:t>cursus. </a:t>
            </a:r>
            <a:r>
              <a:rPr kumimoji="0" lang="en-GB" sz="1800" b="0" i="0" u="none" strike="noStrike" kern="1200" cap="none" spc="-20" normalizeH="0" baseline="0" noProof="0" err="1">
                <a:ln>
                  <a:noFill/>
                </a:ln>
                <a:solidFill>
                  <a:prstClr val="black"/>
                </a:solidFill>
                <a:effectLst/>
                <a:uLnTx/>
                <a:uFillTx/>
                <a:latin typeface="+mn-lt"/>
                <a:ea typeface="+mn-ea"/>
                <a:cs typeface="Calibri"/>
              </a:rPr>
              <a:t>Velit</a:t>
            </a:r>
            <a:r>
              <a:rPr kumimoji="0" lang="en-GB" sz="1800" b="0" i="0" u="none" strike="noStrike" kern="1200" cap="none" spc="-2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dignissim</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sodales</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ut</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0" normalizeH="0" baseline="0" noProof="0" err="1">
                <a:ln>
                  <a:noFill/>
                </a:ln>
                <a:solidFill>
                  <a:prstClr val="black"/>
                </a:solidFill>
                <a:effectLst/>
                <a:uLnTx/>
                <a:uFillTx/>
                <a:latin typeface="+mn-lt"/>
                <a:ea typeface="+mn-ea"/>
                <a:cs typeface="Calibri"/>
              </a:rPr>
              <a:t>eu</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sem</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a:ln>
                  <a:noFill/>
                </a:ln>
                <a:solidFill>
                  <a:prstClr val="black"/>
                </a:solidFill>
                <a:effectLst/>
                <a:uLnTx/>
                <a:uFillTx/>
                <a:latin typeface="+mn-lt"/>
                <a:ea typeface="+mn-ea"/>
                <a:cs typeface="Calibri"/>
              </a:rPr>
              <a:t>integer </a:t>
            </a:r>
            <a:r>
              <a:rPr kumimoji="0" lang="en-GB" sz="1800" b="0" i="0" u="none" strike="noStrike" kern="1200" cap="none" spc="-5" normalizeH="0" baseline="0" noProof="0">
                <a:ln>
                  <a:noFill/>
                </a:ln>
                <a:solidFill>
                  <a:prstClr val="black"/>
                </a:solidFill>
                <a:effectLst/>
                <a:uLnTx/>
                <a:uFillTx/>
                <a:latin typeface="+mn-lt"/>
                <a:ea typeface="+mn-ea"/>
                <a:cs typeface="Calibri"/>
              </a:rPr>
              <a:t>vitae </a:t>
            </a:r>
            <a:r>
              <a:rPr kumimoji="0" lang="en-GB" sz="1800" b="0" i="0" u="none" strike="noStrike" kern="1200" cap="none" spc="-10" normalizeH="0" baseline="0" noProof="0" err="1">
                <a:ln>
                  <a:noFill/>
                </a:ln>
                <a:solidFill>
                  <a:prstClr val="black"/>
                </a:solidFill>
                <a:effectLst/>
                <a:uLnTx/>
                <a:uFillTx/>
                <a:latin typeface="+mn-lt"/>
                <a:ea typeface="+mn-ea"/>
                <a:cs typeface="Calibri"/>
              </a:rPr>
              <a:t>justo</a:t>
            </a:r>
            <a:r>
              <a:rPr kumimoji="0" lang="en-GB" sz="1800" b="0" i="0" u="none" strike="noStrike" kern="1200" cap="none" spc="-10" normalizeH="0" baseline="0" noProof="0">
                <a:ln>
                  <a:noFill/>
                </a:ln>
                <a:solidFill>
                  <a:prstClr val="black"/>
                </a:solidFill>
                <a:effectLst/>
                <a:uLnTx/>
                <a:uFillTx/>
                <a:latin typeface="+mn-lt"/>
                <a:ea typeface="+mn-ea"/>
                <a:cs typeface="Calibri"/>
              </a:rPr>
              <a:t>. </a:t>
            </a:r>
            <a:r>
              <a:rPr kumimoji="0" lang="en-GB" sz="1800" b="0" i="0" u="none" strike="noStrike" kern="1200" cap="none" spc="-20" normalizeH="0" baseline="0" noProof="0">
                <a:ln>
                  <a:noFill/>
                </a:ln>
                <a:solidFill>
                  <a:prstClr val="black"/>
                </a:solidFill>
                <a:effectLst/>
                <a:uLnTx/>
                <a:uFillTx/>
                <a:latin typeface="+mn-lt"/>
                <a:ea typeface="+mn-ea"/>
                <a:cs typeface="Calibri"/>
              </a:rPr>
              <a:t>Vestibulum </a:t>
            </a:r>
            <a:r>
              <a:rPr kumimoji="0" lang="en-GB" sz="1800" b="0" i="0" u="none" strike="noStrike" kern="1200" cap="none" spc="-5" normalizeH="0" baseline="0" noProof="0" err="1">
                <a:ln>
                  <a:noFill/>
                </a:ln>
                <a:solidFill>
                  <a:prstClr val="black"/>
                </a:solidFill>
                <a:effectLst/>
                <a:uLnTx/>
                <a:uFillTx/>
                <a:latin typeface="+mn-lt"/>
                <a:ea typeface="+mn-ea"/>
                <a:cs typeface="Calibri"/>
              </a:rPr>
              <a:t>sed</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arcu</a:t>
            </a:r>
            <a:r>
              <a:rPr kumimoji="0" lang="en-GB" sz="1800" b="0" i="0" u="none" strike="noStrike" kern="1200" cap="none" spc="-1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a:ln>
                  <a:noFill/>
                </a:ln>
                <a:solidFill>
                  <a:prstClr val="black"/>
                </a:solidFill>
                <a:effectLst/>
                <a:uLnTx/>
                <a:uFillTx/>
                <a:latin typeface="+mn-lt"/>
                <a:ea typeface="+mn-ea"/>
                <a:cs typeface="Calibri"/>
              </a:rPr>
              <a:t>non </a:t>
            </a:r>
            <a:r>
              <a:rPr kumimoji="0" lang="en-GB" sz="1800" b="0" i="0" u="none" strike="noStrike" kern="1200" cap="none" spc="-5" normalizeH="0" baseline="0" noProof="0" err="1">
                <a:ln>
                  <a:noFill/>
                </a:ln>
                <a:solidFill>
                  <a:prstClr val="black"/>
                </a:solidFill>
                <a:effectLst/>
                <a:uLnTx/>
                <a:uFillTx/>
                <a:latin typeface="+mn-lt"/>
                <a:ea typeface="+mn-ea"/>
                <a:cs typeface="Calibri"/>
              </a:rPr>
              <a:t>odio</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0" normalizeH="0" baseline="0" noProof="0" err="1">
                <a:ln>
                  <a:noFill/>
                </a:ln>
                <a:solidFill>
                  <a:prstClr val="black"/>
                </a:solidFill>
                <a:effectLst/>
                <a:uLnTx/>
                <a:uFillTx/>
                <a:latin typeface="+mn-lt"/>
                <a:ea typeface="+mn-ea"/>
                <a:cs typeface="Calibri"/>
              </a:rPr>
              <a:t>euismod</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a:ln>
                  <a:noFill/>
                </a:ln>
                <a:solidFill>
                  <a:prstClr val="black"/>
                </a:solidFill>
                <a:effectLst/>
                <a:uLnTx/>
                <a:uFillTx/>
                <a:latin typeface="+mn-lt"/>
                <a:ea typeface="+mn-ea"/>
                <a:cs typeface="Calibri"/>
              </a:rPr>
              <a:t>lacinia at.  </a:t>
            </a:r>
            <a:r>
              <a:rPr kumimoji="0" lang="en-GB" sz="1800" b="0" i="0" u="none" strike="noStrike" kern="1200" cap="none" spc="-5" normalizeH="0" baseline="0" noProof="0" err="1">
                <a:ln>
                  <a:noFill/>
                </a:ln>
                <a:solidFill>
                  <a:prstClr val="black"/>
                </a:solidFill>
                <a:effectLst/>
                <a:uLnTx/>
                <a:uFillTx/>
                <a:latin typeface="+mn-lt"/>
                <a:ea typeface="+mn-ea"/>
                <a:cs typeface="Calibri"/>
              </a:rPr>
              <a:t>Dignissim</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a:ln>
                  <a:noFill/>
                </a:ln>
                <a:solidFill>
                  <a:prstClr val="black"/>
                </a:solidFill>
                <a:effectLst/>
                <a:uLnTx/>
                <a:uFillTx/>
                <a:latin typeface="+mn-lt"/>
                <a:ea typeface="+mn-ea"/>
                <a:cs typeface="Calibri"/>
              </a:rPr>
              <a:t>convallis </a:t>
            </a:r>
            <a:r>
              <a:rPr kumimoji="0" lang="en-GB" sz="1800" b="0" i="0" u="none" strike="noStrike" kern="1200" cap="none" spc="0" normalizeH="0" baseline="0" noProof="0" err="1">
                <a:ln>
                  <a:noFill/>
                </a:ln>
                <a:solidFill>
                  <a:prstClr val="black"/>
                </a:solidFill>
                <a:effectLst/>
                <a:uLnTx/>
                <a:uFillTx/>
                <a:latin typeface="+mn-lt"/>
                <a:ea typeface="+mn-ea"/>
                <a:cs typeface="Calibri"/>
              </a:rPr>
              <a:t>aenean</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a:ln>
                  <a:noFill/>
                </a:ln>
                <a:solidFill>
                  <a:prstClr val="black"/>
                </a:solidFill>
                <a:effectLst/>
                <a:uLnTx/>
                <a:uFillTx/>
                <a:latin typeface="+mn-lt"/>
                <a:ea typeface="+mn-ea"/>
                <a:cs typeface="Calibri"/>
              </a:rPr>
              <a:t>et </a:t>
            </a:r>
            <a:r>
              <a:rPr kumimoji="0" lang="en-GB" sz="1800" b="0" i="0" u="none" strike="noStrike" kern="1200" cap="none" spc="-10" normalizeH="0" baseline="0" noProof="0" err="1">
                <a:ln>
                  <a:noFill/>
                </a:ln>
                <a:solidFill>
                  <a:prstClr val="black"/>
                </a:solidFill>
                <a:effectLst/>
                <a:uLnTx/>
                <a:uFillTx/>
                <a:latin typeface="+mn-lt"/>
                <a:ea typeface="+mn-ea"/>
                <a:cs typeface="Calibri"/>
              </a:rPr>
              <a:t>tortor</a:t>
            </a:r>
            <a:r>
              <a:rPr kumimoji="0" lang="en-GB" sz="1800" b="0" i="0" u="none" strike="noStrike" kern="1200" cap="none" spc="-10" normalizeH="0" baseline="0" noProof="0">
                <a:ln>
                  <a:noFill/>
                </a:ln>
                <a:solidFill>
                  <a:prstClr val="black"/>
                </a:solidFill>
                <a:effectLst/>
                <a:uLnTx/>
                <a:uFillTx/>
                <a:latin typeface="+mn-lt"/>
                <a:ea typeface="+mn-ea"/>
                <a:cs typeface="Calibri"/>
              </a:rPr>
              <a:t> at </a:t>
            </a:r>
            <a:r>
              <a:rPr kumimoji="0" lang="en-GB" sz="1800" b="0" i="0" u="none" strike="noStrike" kern="1200" cap="none" spc="0" normalizeH="0" baseline="0" noProof="0" err="1">
                <a:ln>
                  <a:noFill/>
                </a:ln>
                <a:solidFill>
                  <a:prstClr val="black"/>
                </a:solidFill>
                <a:effectLst/>
                <a:uLnTx/>
                <a:uFillTx/>
                <a:latin typeface="+mn-lt"/>
                <a:ea typeface="+mn-ea"/>
                <a:cs typeface="Calibri"/>
              </a:rPr>
              <a:t>risus</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Elementum</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5" normalizeH="0" baseline="0" noProof="0" err="1">
                <a:ln>
                  <a:noFill/>
                </a:ln>
                <a:solidFill>
                  <a:prstClr val="black"/>
                </a:solidFill>
                <a:effectLst/>
                <a:uLnTx/>
                <a:uFillTx/>
                <a:latin typeface="+mn-lt"/>
                <a:ea typeface="+mn-ea"/>
                <a:cs typeface="Calibri"/>
              </a:rPr>
              <a:t>sagittis</a:t>
            </a:r>
            <a:r>
              <a:rPr kumimoji="0" lang="en-GB" sz="1800" b="0" i="0" u="none" strike="noStrike" kern="1200" cap="none" spc="-1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a:ln>
                  <a:noFill/>
                </a:ln>
                <a:solidFill>
                  <a:prstClr val="black"/>
                </a:solidFill>
                <a:effectLst/>
                <a:uLnTx/>
                <a:uFillTx/>
                <a:latin typeface="+mn-lt"/>
                <a:ea typeface="+mn-ea"/>
                <a:cs typeface="Calibri"/>
              </a:rPr>
              <a:t>vitae </a:t>
            </a:r>
            <a:r>
              <a:rPr kumimoji="0" lang="en-GB" sz="1800" b="0" i="0" u="none" strike="noStrike" kern="1200" cap="none" spc="-10" normalizeH="0" baseline="0" noProof="0">
                <a:ln>
                  <a:noFill/>
                </a:ln>
                <a:solidFill>
                  <a:prstClr val="black"/>
                </a:solidFill>
                <a:effectLst/>
                <a:uLnTx/>
                <a:uFillTx/>
                <a:latin typeface="+mn-lt"/>
                <a:ea typeface="+mn-ea"/>
                <a:cs typeface="Calibri"/>
              </a:rPr>
              <a:t>et </a:t>
            </a:r>
            <a:r>
              <a:rPr kumimoji="0" lang="en-GB" sz="1800" b="0" i="0" u="none" strike="noStrike" kern="1200" cap="none" spc="-5" normalizeH="0" baseline="0" noProof="0" err="1">
                <a:ln>
                  <a:noFill/>
                </a:ln>
                <a:solidFill>
                  <a:prstClr val="black"/>
                </a:solidFill>
                <a:effectLst/>
                <a:uLnTx/>
                <a:uFillTx/>
                <a:latin typeface="+mn-lt"/>
                <a:ea typeface="+mn-ea"/>
                <a:cs typeface="Calibri"/>
              </a:rPr>
              <a:t>leo</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duis</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ut</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diam</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quam</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nulla</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Pellentesque</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a:ln>
                  <a:noFill/>
                </a:ln>
                <a:solidFill>
                  <a:prstClr val="black"/>
                </a:solidFill>
                <a:effectLst/>
                <a:uLnTx/>
                <a:uFillTx/>
                <a:latin typeface="+mn-lt"/>
                <a:ea typeface="+mn-ea"/>
                <a:cs typeface="Calibri"/>
              </a:rPr>
              <a:t>habitant </a:t>
            </a:r>
            <a:r>
              <a:rPr kumimoji="0" lang="en-GB" sz="1800" b="0" i="0" u="none" strike="noStrike" kern="1200" cap="none" spc="0" normalizeH="0" baseline="0" noProof="0" err="1">
                <a:ln>
                  <a:noFill/>
                </a:ln>
                <a:solidFill>
                  <a:prstClr val="black"/>
                </a:solidFill>
                <a:effectLst/>
                <a:uLnTx/>
                <a:uFillTx/>
                <a:latin typeface="+mn-lt"/>
                <a:ea typeface="+mn-ea"/>
                <a:cs typeface="Calibri"/>
              </a:rPr>
              <a:t>morbi</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tristique</a:t>
            </a:r>
            <a:r>
              <a:rPr kumimoji="0" lang="en-GB" sz="1800" b="0" i="0" u="none" strike="noStrike" kern="1200" cap="none" spc="-1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senectus</a:t>
            </a:r>
            <a:r>
              <a:rPr kumimoji="0" lang="en-GB" sz="1800" b="0" i="0" u="none" strike="noStrike" kern="1200" cap="none" spc="-5" normalizeH="0" baseline="0" noProof="0">
                <a:ln>
                  <a:noFill/>
                </a:ln>
                <a:solidFill>
                  <a:prstClr val="black"/>
                </a:solidFill>
                <a:effectLst/>
                <a:uLnTx/>
                <a:uFillTx/>
                <a:latin typeface="+mn-lt"/>
                <a:ea typeface="+mn-ea"/>
                <a:cs typeface="Calibri"/>
              </a:rPr>
              <a:t> et </a:t>
            </a:r>
            <a:r>
              <a:rPr kumimoji="0" lang="en-GB" sz="1800" b="0" i="0" u="none" strike="noStrike" kern="1200" cap="none" spc="-5" normalizeH="0" baseline="0" noProof="0" err="1">
                <a:ln>
                  <a:noFill/>
                </a:ln>
                <a:solidFill>
                  <a:prstClr val="black"/>
                </a:solidFill>
                <a:effectLst/>
                <a:uLnTx/>
                <a:uFillTx/>
                <a:latin typeface="+mn-lt"/>
                <a:ea typeface="+mn-ea"/>
                <a:cs typeface="Calibri"/>
              </a:rPr>
              <a:t>netus</a:t>
            </a:r>
            <a:r>
              <a:rPr kumimoji="0" lang="en-GB" sz="1800" b="0" i="0" u="none" strike="noStrike" kern="1200" cap="none" spc="-5" normalizeH="0" baseline="0" noProof="0">
                <a:ln>
                  <a:noFill/>
                </a:ln>
                <a:solidFill>
                  <a:prstClr val="black"/>
                </a:solidFill>
                <a:effectLst/>
                <a:uLnTx/>
                <a:uFillTx/>
                <a:latin typeface="+mn-lt"/>
                <a:ea typeface="+mn-ea"/>
                <a:cs typeface="Calibri"/>
              </a:rPr>
              <a:t> et </a:t>
            </a:r>
            <a:r>
              <a:rPr kumimoji="0" lang="en-GB" sz="1800" b="0" i="0" u="none" strike="noStrike" kern="1200" cap="none" spc="0" normalizeH="0" baseline="0" noProof="0" err="1">
                <a:ln>
                  <a:noFill/>
                </a:ln>
                <a:solidFill>
                  <a:prstClr val="black"/>
                </a:solidFill>
                <a:effectLst/>
                <a:uLnTx/>
                <a:uFillTx/>
                <a:latin typeface="+mn-lt"/>
                <a:ea typeface="+mn-ea"/>
                <a:cs typeface="Calibri"/>
              </a:rPr>
              <a:t>malesuada</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15" normalizeH="0" baseline="0" noProof="0" err="1">
                <a:ln>
                  <a:noFill/>
                </a:ln>
                <a:solidFill>
                  <a:prstClr val="black"/>
                </a:solidFill>
                <a:effectLst/>
                <a:uLnTx/>
                <a:uFillTx/>
                <a:latin typeface="+mn-lt"/>
                <a:ea typeface="+mn-ea"/>
                <a:cs typeface="Calibri"/>
              </a:rPr>
              <a:t>Vulputate</a:t>
            </a:r>
            <a:r>
              <a:rPr kumimoji="0" lang="en-GB" sz="1800" b="0" i="0" u="none" strike="noStrike" kern="1200" cap="none" spc="-1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dignissim</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suspendisse</a:t>
            </a:r>
            <a:r>
              <a:rPr kumimoji="0" lang="en-GB" sz="1800" b="0" i="0" u="none" strike="noStrike" kern="1200" cap="none" spc="-5" normalizeH="0" baseline="0" noProof="0">
                <a:ln>
                  <a:noFill/>
                </a:ln>
                <a:solidFill>
                  <a:prstClr val="black"/>
                </a:solidFill>
                <a:effectLst/>
                <a:uLnTx/>
                <a:uFillTx/>
                <a:latin typeface="+mn-lt"/>
                <a:ea typeface="+mn-ea"/>
                <a:cs typeface="Calibri"/>
              </a:rPr>
              <a:t> in est. </a:t>
            </a:r>
            <a:r>
              <a:rPr kumimoji="0" lang="en-GB" sz="1800" b="0" i="0" u="none" strike="noStrike" kern="1200" cap="none" spc="-35" normalizeH="0" baseline="0" noProof="0" err="1">
                <a:ln>
                  <a:noFill/>
                </a:ln>
                <a:solidFill>
                  <a:prstClr val="black"/>
                </a:solidFill>
                <a:effectLst/>
                <a:uLnTx/>
                <a:uFillTx/>
                <a:latin typeface="+mn-lt"/>
                <a:ea typeface="+mn-ea"/>
                <a:cs typeface="Calibri"/>
              </a:rPr>
              <a:t>Tortor</a:t>
            </a:r>
            <a:r>
              <a:rPr kumimoji="0" lang="en-GB" sz="1800" b="0" i="0" u="none" strike="noStrike" kern="1200" cap="none" spc="-3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a:ln>
                  <a:noFill/>
                </a:ln>
                <a:solidFill>
                  <a:prstClr val="black"/>
                </a:solidFill>
                <a:effectLst/>
                <a:uLnTx/>
                <a:uFillTx/>
                <a:latin typeface="+mn-lt"/>
                <a:ea typeface="+mn-ea"/>
                <a:cs typeface="Calibri"/>
              </a:rPr>
              <a:t>vitae </a:t>
            </a:r>
            <a:r>
              <a:rPr kumimoji="0" lang="en-GB" sz="1800" b="0" i="0" u="none" strike="noStrike" kern="1200" cap="none" spc="-5" normalizeH="0" baseline="0" noProof="0" err="1">
                <a:ln>
                  <a:noFill/>
                </a:ln>
                <a:solidFill>
                  <a:prstClr val="black"/>
                </a:solidFill>
                <a:effectLst/>
                <a:uLnTx/>
                <a:uFillTx/>
                <a:latin typeface="+mn-lt"/>
                <a:ea typeface="+mn-ea"/>
                <a:cs typeface="Calibri"/>
              </a:rPr>
              <a:t>purus</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faucibus</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ornare</a:t>
            </a:r>
            <a:r>
              <a:rPr kumimoji="0" lang="en-GB" sz="1800" b="0" i="0" u="none" strike="noStrike" kern="1200" cap="none" spc="-1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suspendisse</a:t>
            </a:r>
            <a:r>
              <a:rPr kumimoji="0" lang="en-GB" sz="1800" b="0" i="0" u="none" strike="noStrike" kern="1200" cap="none" spc="-5" normalizeH="0" baseline="0" noProof="0">
                <a:ln>
                  <a:noFill/>
                </a:ln>
                <a:solidFill>
                  <a:prstClr val="black"/>
                </a:solidFill>
                <a:effectLst/>
                <a:uLnTx/>
                <a:uFillTx/>
                <a:latin typeface="+mn-lt"/>
                <a:ea typeface="+mn-ea"/>
                <a:cs typeface="Calibri"/>
              </a:rPr>
              <a:t> sed. </a:t>
            </a:r>
            <a:r>
              <a:rPr kumimoji="0" lang="en-GB" sz="1800" b="0" i="0" u="none" strike="noStrike" kern="1200" cap="none" spc="-10" normalizeH="0" baseline="0" noProof="0" err="1">
                <a:ln>
                  <a:noFill/>
                </a:ln>
                <a:solidFill>
                  <a:prstClr val="black"/>
                </a:solidFill>
                <a:effectLst/>
                <a:uLnTx/>
                <a:uFillTx/>
                <a:latin typeface="+mn-lt"/>
                <a:ea typeface="+mn-ea"/>
                <a:cs typeface="Calibri"/>
              </a:rPr>
              <a:t>Arcu</a:t>
            </a:r>
            <a:r>
              <a:rPr kumimoji="0" lang="en-GB" sz="1800" b="0" i="0" u="none" strike="noStrike" kern="1200" cap="none" spc="-10" normalizeH="0" baseline="0" noProof="0">
                <a:ln>
                  <a:noFill/>
                </a:ln>
                <a:solidFill>
                  <a:prstClr val="black"/>
                </a:solidFill>
                <a:effectLst/>
                <a:uLnTx/>
                <a:uFillTx/>
                <a:latin typeface="+mn-lt"/>
                <a:ea typeface="+mn-ea"/>
                <a:cs typeface="Calibri"/>
              </a:rPr>
              <a:t> cursus </a:t>
            </a:r>
            <a:r>
              <a:rPr kumimoji="0" lang="en-GB" sz="1800" b="0" i="0" u="none" strike="noStrike" kern="1200" cap="none" spc="0" normalizeH="0" baseline="0" noProof="0" err="1">
                <a:ln>
                  <a:noFill/>
                </a:ln>
                <a:solidFill>
                  <a:prstClr val="black"/>
                </a:solidFill>
                <a:effectLst/>
                <a:uLnTx/>
                <a:uFillTx/>
                <a:latin typeface="+mn-lt"/>
                <a:ea typeface="+mn-ea"/>
                <a:cs typeface="Calibri"/>
              </a:rPr>
              <a:t>euismod</a:t>
            </a:r>
            <a:r>
              <a:rPr kumimoji="0" lang="en-GB" sz="1800" b="0" i="0" u="none" strike="noStrike" kern="1200" cap="none" spc="0"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quis</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viverra</a:t>
            </a:r>
            <a:r>
              <a:rPr kumimoji="0" lang="en-GB" sz="1800" b="0" i="0" u="none" strike="noStrike" kern="1200" cap="none" spc="-10" normalizeH="0" baseline="0" noProof="0">
                <a:ln>
                  <a:noFill/>
                </a:ln>
                <a:solidFill>
                  <a:prstClr val="black"/>
                </a:solidFill>
                <a:effectLst/>
                <a:uLnTx/>
                <a:uFillTx/>
                <a:latin typeface="+mn-lt"/>
                <a:ea typeface="+mn-ea"/>
                <a:cs typeface="Calibri"/>
              </a:rPr>
              <a:t>. Cursus </a:t>
            </a:r>
            <a:r>
              <a:rPr kumimoji="0" lang="en-GB" sz="1800" b="0" i="0" u="none" strike="noStrike" kern="1200" cap="none" spc="-5" normalizeH="0" baseline="0" noProof="0">
                <a:ln>
                  <a:noFill/>
                </a:ln>
                <a:solidFill>
                  <a:prstClr val="black"/>
                </a:solidFill>
                <a:effectLst/>
                <a:uLnTx/>
                <a:uFillTx/>
                <a:latin typeface="+mn-lt"/>
                <a:ea typeface="+mn-ea"/>
                <a:cs typeface="Calibri"/>
              </a:rPr>
              <a:t>in </a:t>
            </a:r>
            <a:r>
              <a:rPr kumimoji="0" lang="en-GB" sz="1800" b="0" i="0" u="none" strike="noStrike" kern="1200" cap="none" spc="-5" normalizeH="0" baseline="0" noProof="0" err="1">
                <a:ln>
                  <a:noFill/>
                </a:ln>
                <a:solidFill>
                  <a:prstClr val="black"/>
                </a:solidFill>
                <a:effectLst/>
                <a:uLnTx/>
                <a:uFillTx/>
                <a:latin typeface="+mn-lt"/>
                <a:ea typeface="+mn-ea"/>
                <a:cs typeface="Calibri"/>
              </a:rPr>
              <a:t>hac</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5" normalizeH="0" baseline="0" noProof="0" err="1">
                <a:ln>
                  <a:noFill/>
                </a:ln>
                <a:solidFill>
                  <a:prstClr val="black"/>
                </a:solidFill>
                <a:effectLst/>
                <a:uLnTx/>
                <a:uFillTx/>
                <a:latin typeface="+mn-lt"/>
                <a:ea typeface="+mn-ea"/>
                <a:cs typeface="Calibri"/>
              </a:rPr>
              <a:t>habitasse</a:t>
            </a:r>
            <a:r>
              <a:rPr kumimoji="0" lang="en-GB" sz="1800" b="0" i="0" u="none" strike="noStrike" kern="1200" cap="none" spc="-5" normalizeH="0" baseline="0" noProof="0">
                <a:ln>
                  <a:noFill/>
                </a:ln>
                <a:solidFill>
                  <a:prstClr val="black"/>
                </a:solidFill>
                <a:effectLst/>
                <a:uLnTx/>
                <a:uFillTx/>
                <a:latin typeface="+mn-lt"/>
                <a:ea typeface="+mn-ea"/>
                <a:cs typeface="Calibri"/>
              </a:rPr>
              <a:t> </a:t>
            </a:r>
            <a:r>
              <a:rPr kumimoji="0" lang="en-GB" sz="1800" b="0" i="0" u="none" strike="noStrike" kern="1200" cap="none" spc="-10" normalizeH="0" baseline="0" noProof="0" err="1">
                <a:ln>
                  <a:noFill/>
                </a:ln>
                <a:solidFill>
                  <a:prstClr val="black"/>
                </a:solidFill>
                <a:effectLst/>
                <a:uLnTx/>
                <a:uFillTx/>
                <a:latin typeface="+mn-lt"/>
                <a:ea typeface="+mn-ea"/>
                <a:cs typeface="Calibri"/>
              </a:rPr>
              <a:t>platea</a:t>
            </a:r>
            <a:r>
              <a:rPr kumimoji="0" lang="en-GB" sz="1800" b="0" i="0" u="none" strike="noStrike" kern="1200" cap="none" spc="-10" normalizeH="0" baseline="0" noProof="0">
                <a:ln>
                  <a:noFill/>
                </a:ln>
                <a:solidFill>
                  <a:prstClr val="black"/>
                </a:solidFill>
                <a:effectLst/>
                <a:uLnTx/>
                <a:uFillTx/>
                <a:latin typeface="+mn-lt"/>
                <a:ea typeface="+mn-ea"/>
                <a:cs typeface="Calibri"/>
              </a:rPr>
              <a:t>. </a:t>
            </a:r>
            <a:endParaRPr kumimoji="0" lang="en-GB" sz="1800" b="0" i="0" u="none" strike="noStrike" kern="1200" cap="none" spc="0" normalizeH="0" baseline="0" noProof="0">
              <a:ln>
                <a:noFill/>
              </a:ln>
              <a:solidFill>
                <a:prstClr val="black"/>
              </a:solidFill>
              <a:effectLst/>
              <a:uLnTx/>
              <a:uFillTx/>
              <a:latin typeface="+mn-lt"/>
              <a:ea typeface="+mn-ea"/>
              <a:cs typeface="Calibri"/>
            </a:endParaRPr>
          </a:p>
        </p:txBody>
      </p:sp>
      <p:sp>
        <p:nvSpPr>
          <p:cNvPr id="8" name="Holder 3">
            <a:extLst>
              <a:ext uri="{FF2B5EF4-FFF2-40B4-BE49-F238E27FC236}">
                <a16:creationId xmlns:a16="http://schemas.microsoft.com/office/drawing/2014/main" id="{0536641A-CE36-4B46-842A-5A350ACD5C51}"/>
              </a:ext>
            </a:extLst>
          </p:cNvPr>
          <p:cNvSpPr>
            <a:spLocks noGrp="1"/>
          </p:cNvSpPr>
          <p:nvPr>
            <p:ph type="body" idx="1" hasCustomPrompt="1"/>
          </p:nvPr>
        </p:nvSpPr>
        <p:spPr>
          <a:xfrm>
            <a:off x="851300" y="1858973"/>
            <a:ext cx="2820516" cy="457200"/>
          </a:xfrm>
          <a:prstGeom prst="rect">
            <a:avLst/>
          </a:prstGeom>
        </p:spPr>
        <p:txBody>
          <a:bodyPr lIns="0" tIns="0" rIns="0" bIns="0"/>
          <a:lstStyle>
            <a:lvl1pPr>
              <a:defRPr sz="4200" b="1" i="0">
                <a:solidFill>
                  <a:srgbClr val="951B81"/>
                </a:solidFill>
                <a:latin typeface="Calibri" panose="020F0502020204030204" pitchFamily="34" charset="0"/>
                <a:cs typeface="Calibri" panose="020F0502020204030204" pitchFamily="34" charset="0"/>
              </a:defRPr>
            </a:lvl1pPr>
          </a:lstStyle>
          <a:p>
            <a:r>
              <a:rPr lang="en-GB"/>
              <a:t>Header 2</a:t>
            </a:r>
          </a:p>
          <a:p>
            <a:endParaRPr/>
          </a:p>
        </p:txBody>
      </p:sp>
      <p:sp>
        <p:nvSpPr>
          <p:cNvPr id="10" name="TextBox 9">
            <a:extLst>
              <a:ext uri="{FF2B5EF4-FFF2-40B4-BE49-F238E27FC236}">
                <a16:creationId xmlns:a16="http://schemas.microsoft.com/office/drawing/2014/main" id="{7F318CE0-D067-8245-B6E8-CA546EF41141}"/>
              </a:ext>
            </a:extLst>
          </p:cNvPr>
          <p:cNvSpPr txBox="1"/>
          <p:nvPr userDrawn="1"/>
        </p:nvSpPr>
        <p:spPr>
          <a:xfrm>
            <a:off x="8382000" y="457200"/>
            <a:ext cx="3819144" cy="5257800"/>
          </a:xfrm>
          <a:prstGeom prst="rect">
            <a:avLst/>
          </a:prstGeom>
          <a:solidFill>
            <a:srgbClr val="951B81">
              <a:alpha val="55000"/>
            </a:srgbClr>
          </a:solidFill>
        </p:spPr>
        <p:txBody>
          <a:bodyPr wrap="square" lIns="0" tIns="1800000" rIns="0" bIns="1800000" rtlCol="0">
            <a:noAutofit/>
          </a:bodyPr>
          <a:lstStyle/>
          <a:p>
            <a:pPr marL="12700" marR="0" indent="0" algn="ctr" defTabSz="914400" rtl="0" eaLnBrk="1" fontAlgn="auto" latinLnBrk="0" hangingPunct="1">
              <a:lnSpc>
                <a:spcPts val="4920"/>
              </a:lnSpc>
              <a:spcBef>
                <a:spcPts val="100"/>
              </a:spcBef>
              <a:spcAft>
                <a:spcPts val="0"/>
              </a:spcAft>
              <a:buClrTx/>
              <a:buSzTx/>
              <a:buFontTx/>
              <a:buNone/>
              <a:tabLst/>
            </a:pPr>
            <a:endParaRPr lang="en-US" sz="4200" b="1">
              <a:solidFill>
                <a:schemeClr val="bg1"/>
              </a:solidFill>
              <a:latin typeface="Calibri"/>
              <a:cs typeface="Calibri"/>
            </a:endParaRPr>
          </a:p>
          <a:p>
            <a:pPr marL="12700" marR="0" indent="0" algn="ctr" defTabSz="914400" rtl="0" eaLnBrk="1" fontAlgn="auto" latinLnBrk="0" hangingPunct="1">
              <a:lnSpc>
                <a:spcPts val="4920"/>
              </a:lnSpc>
              <a:spcBef>
                <a:spcPts val="100"/>
              </a:spcBef>
              <a:spcAft>
                <a:spcPts val="0"/>
              </a:spcAft>
              <a:buClrTx/>
              <a:buSzTx/>
              <a:buFontTx/>
              <a:buNone/>
              <a:tabLst/>
            </a:pPr>
            <a:r>
              <a:rPr lang="en-US" sz="4200" b="1">
                <a:solidFill>
                  <a:schemeClr val="bg1"/>
                </a:solidFill>
                <a:latin typeface="Calibri"/>
                <a:cs typeface="Calibri"/>
              </a:rPr>
              <a:t>IMAGE AREA</a:t>
            </a:r>
          </a:p>
        </p:txBody>
      </p:sp>
    </p:spTree>
    <p:extLst>
      <p:ext uri="{BB962C8B-B14F-4D97-AF65-F5344CB8AC3E}">
        <p14:creationId xmlns:p14="http://schemas.microsoft.com/office/powerpoint/2010/main" val="24300306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 Copy Layout 4">
    <p:spTree>
      <p:nvGrpSpPr>
        <p:cNvPr id="1" name=""/>
        <p:cNvGrpSpPr/>
        <p:nvPr/>
      </p:nvGrpSpPr>
      <p:grpSpPr>
        <a:xfrm>
          <a:off x="0" y="0"/>
          <a:ext cx="0" cy="0"/>
          <a:chOff x="0" y="0"/>
          <a:chExt cx="0" cy="0"/>
        </a:xfrm>
      </p:grpSpPr>
      <p:sp>
        <p:nvSpPr>
          <p:cNvPr id="7" name="Text Placeholder 12">
            <a:extLst>
              <a:ext uri="{FF2B5EF4-FFF2-40B4-BE49-F238E27FC236}">
                <a16:creationId xmlns:a16="http://schemas.microsoft.com/office/drawing/2014/main" id="{8F5D0D1E-20AC-0A42-ABFC-874864FB17E6}"/>
              </a:ext>
            </a:extLst>
          </p:cNvPr>
          <p:cNvSpPr>
            <a:spLocks noGrp="1" noChangeAspect="1"/>
          </p:cNvSpPr>
          <p:nvPr>
            <p:ph type="body" sz="quarter" idx="10" hasCustomPrompt="1"/>
          </p:nvPr>
        </p:nvSpPr>
        <p:spPr>
          <a:xfrm>
            <a:off x="756000" y="6264000"/>
            <a:ext cx="3358800" cy="238760"/>
          </a:xfrm>
          <a:prstGeom prst="rect">
            <a:avLst/>
          </a:prstGeom>
        </p:spPr>
        <p:txBody>
          <a:bodyPr/>
          <a:lstStyle>
            <a:lvl1pPr>
              <a:defRPr sz="1400"/>
            </a:lvl1pPr>
            <a:lvl2pPr>
              <a:defRPr sz="1400"/>
            </a:lvl2pPr>
            <a:lvl3pPr>
              <a:defRPr sz="1400"/>
            </a:lvl3pPr>
            <a:lvl4pPr>
              <a:defRPr sz="1400"/>
            </a:lvl4pPr>
            <a:lvl5pPr>
              <a:defRPr sz="1400"/>
            </a:lvl5pPr>
          </a:lstStyle>
          <a:p>
            <a:pPr marL="12700">
              <a:lnSpc>
                <a:spcPct val="100000"/>
              </a:lnSpc>
              <a:spcBef>
                <a:spcPts val="100"/>
              </a:spcBef>
            </a:pPr>
            <a:r>
              <a:rPr lang="en-GB" sz="1400">
                <a:latin typeface="+mn-lt"/>
                <a:cs typeface="Calibri"/>
              </a:rPr>
              <a:t>1 | Anglian </a:t>
            </a:r>
            <a:r>
              <a:rPr lang="en-GB" sz="1400" spc="-20">
                <a:latin typeface="+mn-lt"/>
                <a:cs typeface="Calibri"/>
              </a:rPr>
              <a:t>Water </a:t>
            </a:r>
            <a:r>
              <a:rPr lang="en-GB" sz="1400" spc="-5">
                <a:latin typeface="+mn-lt"/>
                <a:cs typeface="Calibri"/>
              </a:rPr>
              <a:t>Our</a:t>
            </a:r>
            <a:r>
              <a:rPr lang="en-GB" sz="1400" spc="-40">
                <a:latin typeface="+mn-lt"/>
                <a:cs typeface="Calibri"/>
              </a:rPr>
              <a:t> </a:t>
            </a:r>
            <a:r>
              <a:rPr lang="en-GB" sz="1400" spc="-10">
                <a:latin typeface="+mn-lt"/>
                <a:cs typeface="Calibri"/>
              </a:rPr>
              <a:t>Presentations</a:t>
            </a:r>
            <a:endParaRPr lang="en-GB" sz="1400">
              <a:latin typeface="+mn-lt"/>
              <a:cs typeface="Calibri"/>
            </a:endParaRPr>
          </a:p>
        </p:txBody>
      </p:sp>
      <p:sp>
        <p:nvSpPr>
          <p:cNvPr id="5" name="object 3">
            <a:extLst>
              <a:ext uri="{FF2B5EF4-FFF2-40B4-BE49-F238E27FC236}">
                <a16:creationId xmlns:a16="http://schemas.microsoft.com/office/drawing/2014/main" id="{1AEBA456-89F6-544B-832F-E3027A3282FB}"/>
              </a:ext>
            </a:extLst>
          </p:cNvPr>
          <p:cNvSpPr txBox="1">
            <a:spLocks noGrp="1"/>
          </p:cNvSpPr>
          <p:nvPr>
            <p:ph type="title" hasCustomPrompt="1"/>
          </p:nvPr>
        </p:nvSpPr>
        <p:spPr>
          <a:xfrm>
            <a:off x="6019800" y="660400"/>
            <a:ext cx="2889250" cy="939800"/>
          </a:xfrm>
          <a:prstGeom prst="rect">
            <a:avLst/>
          </a:prstGeom>
        </p:spPr>
        <p:txBody>
          <a:bodyPr vert="horz" wrap="square" lIns="0" tIns="0" rIns="0" bIns="0" rtlCol="0">
            <a:spAutoFit/>
          </a:bodyPr>
          <a:lstStyle>
            <a:lvl1pPr>
              <a:defRPr sz="6000" b="1" i="0">
                <a:latin typeface="Calibri" panose="020F0502020204030204" pitchFamily="34" charset="0"/>
                <a:cs typeface="Calibri" panose="020F0502020204030204" pitchFamily="34" charset="0"/>
              </a:defRPr>
            </a:lvl1pPr>
          </a:lstStyle>
          <a:p>
            <a:pPr marL="12700">
              <a:lnSpc>
                <a:spcPct val="100000"/>
              </a:lnSpc>
              <a:spcBef>
                <a:spcPts val="100"/>
              </a:spcBef>
            </a:pPr>
            <a:r>
              <a:rPr lang="en-GB"/>
              <a:t>Header</a:t>
            </a:r>
            <a:r>
              <a:rPr spc="-95"/>
              <a:t> </a:t>
            </a:r>
            <a:r>
              <a:t>1</a:t>
            </a:r>
          </a:p>
        </p:txBody>
      </p:sp>
      <p:sp>
        <p:nvSpPr>
          <p:cNvPr id="6" name="object 4">
            <a:extLst>
              <a:ext uri="{FF2B5EF4-FFF2-40B4-BE49-F238E27FC236}">
                <a16:creationId xmlns:a16="http://schemas.microsoft.com/office/drawing/2014/main" id="{369B88C9-5855-284B-BBBD-47A7DC05E857}"/>
              </a:ext>
            </a:extLst>
          </p:cNvPr>
          <p:cNvSpPr txBox="1">
            <a:spLocks noGrp="1"/>
          </p:cNvSpPr>
          <p:nvPr>
            <p:ph type="body" idx="1" hasCustomPrompt="1"/>
          </p:nvPr>
        </p:nvSpPr>
        <p:spPr>
          <a:xfrm>
            <a:off x="6019800" y="1792069"/>
            <a:ext cx="5065395" cy="646331"/>
          </a:xfrm>
          <a:prstGeom prst="rect">
            <a:avLst/>
          </a:prstGeom>
        </p:spPr>
        <p:txBody>
          <a:bodyPr vert="horz" wrap="square" lIns="0" tIns="0" rIns="0" bIns="0" rtlCol="0">
            <a:spAutoFit/>
          </a:bodyPr>
          <a:lstStyle>
            <a:lvl1pPr>
              <a:defRPr sz="4200" b="1" i="0">
                <a:solidFill>
                  <a:srgbClr val="951B81"/>
                </a:solidFill>
                <a:latin typeface="Calibri" panose="020F0502020204030204" pitchFamily="34" charset="0"/>
                <a:cs typeface="Calibri" panose="020F0502020204030204" pitchFamily="34" charset="0"/>
              </a:defRPr>
            </a:lvl1pPr>
          </a:lstStyle>
          <a:p>
            <a:pPr marL="12700">
              <a:lnSpc>
                <a:spcPct val="100000"/>
              </a:lnSpc>
              <a:spcBef>
                <a:spcPts val="2540"/>
              </a:spcBef>
            </a:pPr>
            <a:r>
              <a:rPr lang="en-GB"/>
              <a:t>Header</a:t>
            </a:r>
            <a:r>
              <a:rPr lang="en-GB" spc="-5"/>
              <a:t> </a:t>
            </a:r>
            <a:r>
              <a:rPr lang="en-GB"/>
              <a:t>2</a:t>
            </a:r>
            <a:endParaRPr/>
          </a:p>
        </p:txBody>
      </p:sp>
      <p:sp>
        <p:nvSpPr>
          <p:cNvPr id="10" name="TextBox 9">
            <a:extLst>
              <a:ext uri="{FF2B5EF4-FFF2-40B4-BE49-F238E27FC236}">
                <a16:creationId xmlns:a16="http://schemas.microsoft.com/office/drawing/2014/main" id="{0F9E3DAB-0859-BA40-B1D1-0C0D384DD55E}"/>
              </a:ext>
            </a:extLst>
          </p:cNvPr>
          <p:cNvSpPr txBox="1"/>
          <p:nvPr userDrawn="1"/>
        </p:nvSpPr>
        <p:spPr>
          <a:xfrm>
            <a:off x="0" y="990600"/>
            <a:ext cx="4730307" cy="4191000"/>
          </a:xfrm>
          <a:prstGeom prst="rect">
            <a:avLst/>
          </a:prstGeom>
          <a:solidFill>
            <a:srgbClr val="951B81">
              <a:alpha val="55000"/>
            </a:srgbClr>
          </a:solidFill>
        </p:spPr>
        <p:txBody>
          <a:bodyPr wrap="square" lIns="0" tIns="1800000" rIns="0" bIns="1800000" rtlCol="0">
            <a:noAutofit/>
          </a:bodyPr>
          <a:lstStyle/>
          <a:p>
            <a:pPr marL="12700" marR="0" indent="0" algn="ctr" defTabSz="914400" rtl="0" eaLnBrk="1" fontAlgn="auto" latinLnBrk="0" hangingPunct="1">
              <a:lnSpc>
                <a:spcPts val="4920"/>
              </a:lnSpc>
              <a:spcBef>
                <a:spcPts val="100"/>
              </a:spcBef>
              <a:spcAft>
                <a:spcPts val="0"/>
              </a:spcAft>
              <a:buClrTx/>
              <a:buSzTx/>
              <a:buFontTx/>
              <a:buNone/>
              <a:tabLst/>
            </a:pPr>
            <a:r>
              <a:rPr lang="en-US" sz="4200" b="1">
                <a:solidFill>
                  <a:schemeClr val="bg1"/>
                </a:solidFill>
                <a:latin typeface="Calibri"/>
                <a:cs typeface="Calibri"/>
              </a:rPr>
              <a:t>IMAGE AREA</a:t>
            </a:r>
          </a:p>
        </p:txBody>
      </p:sp>
      <p:sp>
        <p:nvSpPr>
          <p:cNvPr id="11" name="object 4">
            <a:extLst>
              <a:ext uri="{FF2B5EF4-FFF2-40B4-BE49-F238E27FC236}">
                <a16:creationId xmlns:a16="http://schemas.microsoft.com/office/drawing/2014/main" id="{2482E608-7468-1547-98A1-BC83EF667D20}"/>
              </a:ext>
            </a:extLst>
          </p:cNvPr>
          <p:cNvSpPr txBox="1">
            <a:spLocks noGrp="1"/>
          </p:cNvSpPr>
          <p:nvPr>
            <p:ph sz="half" idx="2" hasCustomPrompt="1"/>
          </p:nvPr>
        </p:nvSpPr>
        <p:spPr>
          <a:xfrm>
            <a:off x="6019800" y="2630269"/>
            <a:ext cx="5065395" cy="2921757"/>
          </a:xfrm>
          <a:prstGeom prst="rect">
            <a:avLst/>
          </a:prstGeom>
        </p:spPr>
        <p:txBody>
          <a:bodyPr vert="horz" wrap="square" lIns="0" tIns="0" rIns="0" bIns="0" rtlCol="0">
            <a:spAutoFit/>
          </a:bodyPr>
          <a:lstStyle/>
          <a:p>
            <a:pPr marL="12700" marR="5080">
              <a:lnSpc>
                <a:spcPct val="100000"/>
              </a:lnSpc>
              <a:spcBef>
                <a:spcPts val="1045"/>
              </a:spcBef>
            </a:pPr>
            <a:r>
              <a:rPr lang="en-GB" sz="1800" b="0" err="1">
                <a:solidFill>
                  <a:srgbClr val="000000"/>
                </a:solidFill>
                <a:latin typeface="+mn-lt"/>
                <a:cs typeface="Calibri"/>
              </a:rPr>
              <a:t>Magnissiminus</a:t>
            </a:r>
            <a:r>
              <a:rPr lang="en-GB" sz="1800" b="0">
                <a:solidFill>
                  <a:srgbClr val="000000"/>
                </a:solidFill>
                <a:latin typeface="+mn-lt"/>
                <a:cs typeface="Calibri"/>
              </a:rPr>
              <a:t> </a:t>
            </a:r>
            <a:r>
              <a:rPr lang="en-GB" sz="1800" b="0" spc="-10" err="1">
                <a:solidFill>
                  <a:srgbClr val="000000"/>
                </a:solidFill>
                <a:latin typeface="+mn-lt"/>
                <a:cs typeface="Calibri"/>
              </a:rPr>
              <a:t>volor</a:t>
            </a:r>
            <a:r>
              <a:rPr lang="en-GB" sz="1800" b="0" spc="-10">
                <a:solidFill>
                  <a:srgbClr val="000000"/>
                </a:solidFill>
                <a:latin typeface="+mn-lt"/>
                <a:cs typeface="Calibri"/>
              </a:rPr>
              <a:t> </a:t>
            </a:r>
            <a:r>
              <a:rPr lang="en-GB" sz="1800" b="0">
                <a:solidFill>
                  <a:srgbClr val="000000"/>
                </a:solidFill>
                <a:latin typeface="+mn-lt"/>
                <a:cs typeface="Calibri"/>
              </a:rPr>
              <a:t>abo. Mo </a:t>
            </a:r>
            <a:r>
              <a:rPr lang="en-GB" sz="1800" b="0" spc="-5" err="1">
                <a:solidFill>
                  <a:srgbClr val="000000"/>
                </a:solidFill>
                <a:latin typeface="+mn-lt"/>
                <a:cs typeface="Calibri"/>
              </a:rPr>
              <a:t>blaniscid</a:t>
            </a:r>
            <a:r>
              <a:rPr lang="en-GB" sz="1800" b="0" spc="-5">
                <a:solidFill>
                  <a:srgbClr val="000000"/>
                </a:solidFill>
                <a:latin typeface="+mn-lt"/>
                <a:cs typeface="Calibri"/>
              </a:rPr>
              <a:t> </a:t>
            </a:r>
            <a:r>
              <a:rPr lang="en-GB" sz="1800" b="0" err="1">
                <a:solidFill>
                  <a:srgbClr val="000000"/>
                </a:solidFill>
                <a:latin typeface="+mn-lt"/>
                <a:cs typeface="Calibri"/>
              </a:rPr>
              <a:t>eicipis</a:t>
            </a:r>
            <a:r>
              <a:rPr lang="en-GB" sz="1800" b="0">
                <a:solidFill>
                  <a:srgbClr val="000000"/>
                </a:solidFill>
                <a:latin typeface="+mn-lt"/>
                <a:cs typeface="Calibri"/>
              </a:rPr>
              <a:t> </a:t>
            </a:r>
            <a:r>
              <a:rPr lang="en-GB" sz="1800" b="0" spc="-5" err="1">
                <a:solidFill>
                  <a:srgbClr val="000000"/>
                </a:solidFill>
                <a:latin typeface="+mn-lt"/>
                <a:cs typeface="Calibri"/>
              </a:rPr>
              <a:t>ciligen</a:t>
            </a:r>
            <a:r>
              <a:rPr lang="en-GB" sz="1800" b="0" spc="-5">
                <a:solidFill>
                  <a:srgbClr val="000000"/>
                </a:solidFill>
                <a:latin typeface="+mn-lt"/>
                <a:cs typeface="Calibri"/>
              </a:rPr>
              <a:t>  </a:t>
            </a:r>
            <a:r>
              <a:rPr lang="en-GB" sz="1800" b="0" spc="-10" err="1">
                <a:solidFill>
                  <a:srgbClr val="000000"/>
                </a:solidFill>
                <a:latin typeface="+mn-lt"/>
                <a:cs typeface="Calibri"/>
              </a:rPr>
              <a:t>ditincil</a:t>
            </a:r>
            <a:r>
              <a:rPr lang="en-GB" sz="1800" b="0" spc="-10">
                <a:solidFill>
                  <a:srgbClr val="000000"/>
                </a:solidFill>
                <a:latin typeface="+mn-lt"/>
                <a:cs typeface="Calibri"/>
              </a:rPr>
              <a:t> </a:t>
            </a:r>
            <a:r>
              <a:rPr lang="en-GB" sz="1800" b="0" spc="-5" err="1">
                <a:solidFill>
                  <a:srgbClr val="000000"/>
                </a:solidFill>
                <a:latin typeface="+mn-lt"/>
                <a:cs typeface="Calibri"/>
              </a:rPr>
              <a:t>imo</a:t>
            </a:r>
            <a:r>
              <a:rPr lang="en-GB" sz="1800" b="0" spc="-5">
                <a:solidFill>
                  <a:srgbClr val="000000"/>
                </a:solidFill>
                <a:latin typeface="+mn-lt"/>
                <a:cs typeface="Calibri"/>
              </a:rPr>
              <a:t> </a:t>
            </a:r>
            <a:r>
              <a:rPr lang="en-GB" sz="1800" b="0" err="1">
                <a:solidFill>
                  <a:srgbClr val="000000"/>
                </a:solidFill>
                <a:latin typeface="+mn-lt"/>
                <a:cs typeface="Calibri"/>
              </a:rPr>
              <a:t>mossum</a:t>
            </a:r>
            <a:r>
              <a:rPr lang="en-GB" sz="1800" b="0">
                <a:solidFill>
                  <a:srgbClr val="000000"/>
                </a:solidFill>
                <a:latin typeface="+mn-lt"/>
                <a:cs typeface="Calibri"/>
              </a:rPr>
              <a:t> </a:t>
            </a:r>
            <a:r>
              <a:rPr lang="en-GB" sz="1800" b="0" spc="-5">
                <a:solidFill>
                  <a:srgbClr val="000000"/>
                </a:solidFill>
                <a:latin typeface="+mn-lt"/>
                <a:cs typeface="Calibri"/>
              </a:rPr>
              <a:t>eat </a:t>
            </a:r>
            <a:r>
              <a:rPr lang="en-GB" sz="1800" b="0" spc="-5" err="1">
                <a:solidFill>
                  <a:srgbClr val="000000"/>
                </a:solidFill>
                <a:latin typeface="+mn-lt"/>
                <a:cs typeface="Calibri"/>
              </a:rPr>
              <a:t>apelent</a:t>
            </a:r>
            <a:r>
              <a:rPr lang="en-GB" sz="1800" b="0" spc="-5">
                <a:solidFill>
                  <a:srgbClr val="000000"/>
                </a:solidFill>
                <a:latin typeface="+mn-lt"/>
                <a:cs typeface="Calibri"/>
              </a:rPr>
              <a:t> </a:t>
            </a:r>
            <a:r>
              <a:rPr lang="en-GB" sz="1800" b="0" spc="-5" err="1">
                <a:solidFill>
                  <a:srgbClr val="000000"/>
                </a:solidFill>
                <a:latin typeface="+mn-lt"/>
                <a:cs typeface="Calibri"/>
              </a:rPr>
              <a:t>undendus</a:t>
            </a:r>
            <a:r>
              <a:rPr lang="en-GB" sz="1800" b="0" spc="-5">
                <a:solidFill>
                  <a:srgbClr val="000000"/>
                </a:solidFill>
                <a:latin typeface="+mn-lt"/>
                <a:cs typeface="Calibri"/>
              </a:rPr>
              <a:t> </a:t>
            </a:r>
            <a:r>
              <a:rPr lang="en-GB" sz="1800" b="0" spc="-10">
                <a:solidFill>
                  <a:srgbClr val="000000"/>
                </a:solidFill>
                <a:latin typeface="+mn-lt"/>
                <a:cs typeface="Calibri"/>
              </a:rPr>
              <a:t>re net  </a:t>
            </a:r>
            <a:r>
              <a:rPr lang="en-GB" sz="1800" b="0" spc="-5" err="1">
                <a:solidFill>
                  <a:srgbClr val="000000"/>
                </a:solidFill>
                <a:latin typeface="+mn-lt"/>
                <a:cs typeface="Calibri"/>
              </a:rPr>
              <a:t>remporio</a:t>
            </a:r>
            <a:r>
              <a:rPr lang="en-GB" sz="1800" b="0" spc="-5">
                <a:solidFill>
                  <a:srgbClr val="000000"/>
                </a:solidFill>
                <a:latin typeface="+mn-lt"/>
                <a:cs typeface="Calibri"/>
              </a:rPr>
              <a:t> </a:t>
            </a:r>
            <a:r>
              <a:rPr lang="en-GB" sz="1800" b="0" spc="-15" err="1">
                <a:solidFill>
                  <a:srgbClr val="000000"/>
                </a:solidFill>
                <a:latin typeface="+mn-lt"/>
                <a:cs typeface="Calibri"/>
              </a:rPr>
              <a:t>totationet</a:t>
            </a:r>
            <a:r>
              <a:rPr lang="en-GB" sz="1800" b="0" spc="-15">
                <a:solidFill>
                  <a:srgbClr val="000000"/>
                </a:solidFill>
                <a:latin typeface="+mn-lt"/>
                <a:cs typeface="Calibri"/>
              </a:rPr>
              <a:t> </a:t>
            </a:r>
            <a:r>
              <a:rPr lang="en-GB" sz="1800" b="0" spc="-10" err="1">
                <a:solidFill>
                  <a:srgbClr val="000000"/>
                </a:solidFill>
                <a:latin typeface="+mn-lt"/>
                <a:cs typeface="Calibri"/>
              </a:rPr>
              <a:t>volorro</a:t>
            </a:r>
            <a:r>
              <a:rPr lang="en-GB" sz="1800" b="0" spc="-10">
                <a:solidFill>
                  <a:srgbClr val="000000"/>
                </a:solidFill>
                <a:latin typeface="+mn-lt"/>
                <a:cs typeface="Calibri"/>
              </a:rPr>
              <a:t> </a:t>
            </a:r>
            <a:r>
              <a:rPr lang="en-GB" sz="1800" b="0" err="1">
                <a:solidFill>
                  <a:srgbClr val="000000"/>
                </a:solidFill>
                <a:latin typeface="+mn-lt"/>
                <a:cs typeface="Calibri"/>
              </a:rPr>
              <a:t>modici</a:t>
            </a:r>
            <a:r>
              <a:rPr lang="en-GB" sz="1800" b="0">
                <a:solidFill>
                  <a:srgbClr val="000000"/>
                </a:solidFill>
                <a:latin typeface="+mn-lt"/>
                <a:cs typeface="Calibri"/>
              </a:rPr>
              <a:t> </a:t>
            </a:r>
            <a:r>
              <a:rPr lang="en-GB" sz="1800" b="0" spc="-5" err="1">
                <a:solidFill>
                  <a:srgbClr val="000000"/>
                </a:solidFill>
                <a:latin typeface="+mn-lt"/>
                <a:cs typeface="Calibri"/>
              </a:rPr>
              <a:t>dolum</a:t>
            </a:r>
            <a:r>
              <a:rPr lang="en-GB" sz="1800" b="0" spc="-5">
                <a:solidFill>
                  <a:srgbClr val="000000"/>
                </a:solidFill>
                <a:latin typeface="+mn-lt"/>
                <a:cs typeface="Calibri"/>
              </a:rPr>
              <a:t> </a:t>
            </a:r>
            <a:r>
              <a:rPr lang="en-GB" sz="1800" b="0" err="1">
                <a:solidFill>
                  <a:srgbClr val="000000"/>
                </a:solidFill>
                <a:latin typeface="+mn-lt"/>
                <a:cs typeface="Calibri"/>
              </a:rPr>
              <a:t>accus</a:t>
            </a:r>
            <a:r>
              <a:rPr lang="en-GB" sz="1800" b="0">
                <a:solidFill>
                  <a:srgbClr val="000000"/>
                </a:solidFill>
                <a:latin typeface="+mn-lt"/>
                <a:cs typeface="Calibri"/>
              </a:rPr>
              <a:t>  </a:t>
            </a:r>
            <a:r>
              <a:rPr lang="en-GB" sz="1800" b="0" spc="-10">
                <a:solidFill>
                  <a:srgbClr val="000000"/>
                </a:solidFill>
                <a:latin typeface="+mn-lt"/>
                <a:cs typeface="Calibri"/>
              </a:rPr>
              <a:t>dolore </a:t>
            </a:r>
            <a:r>
              <a:rPr lang="en-GB" sz="1800" b="0" err="1">
                <a:solidFill>
                  <a:srgbClr val="000000"/>
                </a:solidFill>
                <a:latin typeface="+mn-lt"/>
                <a:cs typeface="Calibri"/>
              </a:rPr>
              <a:t>vidus</a:t>
            </a:r>
            <a:r>
              <a:rPr lang="en-GB" sz="1800" b="0">
                <a:solidFill>
                  <a:srgbClr val="000000"/>
                </a:solidFill>
                <a:latin typeface="+mn-lt"/>
                <a:cs typeface="Calibri"/>
              </a:rPr>
              <a:t> </a:t>
            </a:r>
            <a:r>
              <a:rPr lang="en-GB" sz="1800" b="0" spc="-5" err="1">
                <a:solidFill>
                  <a:srgbClr val="000000"/>
                </a:solidFill>
                <a:latin typeface="+mn-lt"/>
                <a:cs typeface="Calibri"/>
              </a:rPr>
              <a:t>nam</a:t>
            </a:r>
            <a:r>
              <a:rPr lang="en-GB" sz="1800" b="0" spc="-5">
                <a:solidFill>
                  <a:srgbClr val="000000"/>
                </a:solidFill>
                <a:latin typeface="+mn-lt"/>
                <a:cs typeface="Calibri"/>
              </a:rPr>
              <a:t> </a:t>
            </a:r>
            <a:r>
              <a:rPr lang="en-GB" sz="1800" b="0" spc="-10" err="1">
                <a:solidFill>
                  <a:srgbClr val="000000"/>
                </a:solidFill>
                <a:latin typeface="+mn-lt"/>
                <a:cs typeface="Calibri"/>
              </a:rPr>
              <a:t>iust</a:t>
            </a:r>
            <a:r>
              <a:rPr lang="en-GB" sz="1800" b="0" spc="-10">
                <a:solidFill>
                  <a:srgbClr val="000000"/>
                </a:solidFill>
                <a:latin typeface="+mn-lt"/>
                <a:cs typeface="Calibri"/>
              </a:rPr>
              <a:t>, sunt </a:t>
            </a:r>
            <a:r>
              <a:rPr lang="en-GB" sz="1800" b="0" spc="-5" err="1">
                <a:solidFill>
                  <a:srgbClr val="000000"/>
                </a:solidFill>
                <a:latin typeface="+mn-lt"/>
                <a:cs typeface="Calibri"/>
              </a:rPr>
              <a:t>reped</a:t>
            </a:r>
            <a:r>
              <a:rPr lang="en-GB" sz="1800" b="0" spc="-5">
                <a:solidFill>
                  <a:srgbClr val="000000"/>
                </a:solidFill>
                <a:latin typeface="+mn-lt"/>
                <a:cs typeface="Calibri"/>
              </a:rPr>
              <a:t> </a:t>
            </a:r>
            <a:r>
              <a:rPr lang="en-GB" sz="1800" b="0" err="1">
                <a:solidFill>
                  <a:srgbClr val="000000"/>
                </a:solidFill>
                <a:latin typeface="+mn-lt"/>
                <a:cs typeface="Calibri"/>
              </a:rPr>
              <a:t>eaque</a:t>
            </a:r>
            <a:r>
              <a:rPr lang="en-GB" sz="1800" b="0">
                <a:solidFill>
                  <a:srgbClr val="000000"/>
                </a:solidFill>
                <a:latin typeface="+mn-lt"/>
                <a:cs typeface="Calibri"/>
              </a:rPr>
              <a:t> </a:t>
            </a:r>
            <a:r>
              <a:rPr lang="en-GB" sz="1800" b="0" spc="-5" err="1">
                <a:solidFill>
                  <a:srgbClr val="000000"/>
                </a:solidFill>
                <a:latin typeface="+mn-lt"/>
                <a:cs typeface="Calibri"/>
              </a:rPr>
              <a:t>vendit</a:t>
            </a:r>
            <a:r>
              <a:rPr lang="en-GB" sz="1800" b="0" spc="-5">
                <a:solidFill>
                  <a:srgbClr val="000000"/>
                </a:solidFill>
                <a:latin typeface="+mn-lt"/>
                <a:cs typeface="Calibri"/>
              </a:rPr>
              <a:t> et  debit </a:t>
            </a:r>
            <a:r>
              <a:rPr lang="en-GB" sz="1800" b="0" spc="-5" err="1">
                <a:solidFill>
                  <a:srgbClr val="000000"/>
                </a:solidFill>
                <a:latin typeface="+mn-lt"/>
                <a:cs typeface="Calibri"/>
              </a:rPr>
              <a:t>rerions</a:t>
            </a:r>
            <a:r>
              <a:rPr lang="en-GB" sz="1800" b="0" spc="-5">
                <a:solidFill>
                  <a:srgbClr val="000000"/>
                </a:solidFill>
                <a:latin typeface="+mn-lt"/>
                <a:cs typeface="Calibri"/>
              </a:rPr>
              <a:t> </a:t>
            </a:r>
            <a:r>
              <a:rPr lang="en-GB" sz="1800" b="0" spc="-5" err="1">
                <a:solidFill>
                  <a:srgbClr val="000000"/>
                </a:solidFill>
                <a:latin typeface="+mn-lt"/>
                <a:cs typeface="Calibri"/>
              </a:rPr>
              <a:t>equaspere</a:t>
            </a:r>
            <a:r>
              <a:rPr lang="en-GB" sz="1800" b="0" spc="-5">
                <a:solidFill>
                  <a:srgbClr val="000000"/>
                </a:solidFill>
                <a:latin typeface="+mn-lt"/>
                <a:cs typeface="Calibri"/>
              </a:rPr>
              <a:t> </a:t>
            </a:r>
            <a:r>
              <a:rPr lang="en-GB" sz="1800" b="0" spc="-5" err="1">
                <a:solidFill>
                  <a:srgbClr val="000000"/>
                </a:solidFill>
                <a:latin typeface="+mn-lt"/>
                <a:cs typeface="Calibri"/>
              </a:rPr>
              <a:t>dollo</a:t>
            </a:r>
            <a:r>
              <a:rPr lang="en-GB" sz="1800" b="0" spc="-5">
                <a:solidFill>
                  <a:srgbClr val="000000"/>
                </a:solidFill>
                <a:latin typeface="+mn-lt"/>
                <a:cs typeface="Calibri"/>
              </a:rPr>
              <a:t> et </a:t>
            </a:r>
            <a:r>
              <a:rPr lang="en-GB" sz="1800" b="0">
                <a:solidFill>
                  <a:srgbClr val="000000"/>
                </a:solidFill>
                <a:latin typeface="+mn-lt"/>
                <a:cs typeface="Calibri"/>
              </a:rPr>
              <a:t>es </a:t>
            </a:r>
            <a:r>
              <a:rPr lang="en-GB" sz="1800" b="0" spc="-5" err="1">
                <a:solidFill>
                  <a:srgbClr val="000000"/>
                </a:solidFill>
                <a:latin typeface="+mn-lt"/>
                <a:cs typeface="Calibri"/>
              </a:rPr>
              <a:t>si</a:t>
            </a:r>
            <a:r>
              <a:rPr lang="en-GB" sz="1800" b="0" spc="-5">
                <a:solidFill>
                  <a:srgbClr val="000000"/>
                </a:solidFill>
                <a:latin typeface="+mn-lt"/>
                <a:cs typeface="Calibri"/>
              </a:rPr>
              <a:t> </a:t>
            </a:r>
            <a:r>
              <a:rPr lang="en-GB" sz="1800" b="0" spc="-10" err="1">
                <a:solidFill>
                  <a:srgbClr val="000000"/>
                </a:solidFill>
                <a:latin typeface="+mn-lt"/>
                <a:cs typeface="Calibri"/>
              </a:rPr>
              <a:t>comni</a:t>
            </a:r>
            <a:r>
              <a:rPr lang="en-GB" sz="1800" b="0" spc="-10">
                <a:solidFill>
                  <a:srgbClr val="000000"/>
                </a:solidFill>
                <a:latin typeface="+mn-lt"/>
                <a:cs typeface="Calibri"/>
              </a:rPr>
              <a:t> </a:t>
            </a:r>
            <a:r>
              <a:rPr lang="en-GB" sz="1800" b="0" spc="-10" err="1">
                <a:solidFill>
                  <a:srgbClr val="000000"/>
                </a:solidFill>
                <a:latin typeface="+mn-lt"/>
                <a:cs typeface="Calibri"/>
              </a:rPr>
              <a:t>volupitas</a:t>
            </a:r>
            <a:r>
              <a:rPr lang="en-GB" sz="1800" b="0" spc="-10">
                <a:solidFill>
                  <a:srgbClr val="000000"/>
                </a:solidFill>
                <a:latin typeface="+mn-lt"/>
                <a:cs typeface="Calibri"/>
              </a:rPr>
              <a:t>  </a:t>
            </a:r>
            <a:r>
              <a:rPr lang="en-GB" sz="1800" b="0" spc="-15" err="1">
                <a:solidFill>
                  <a:srgbClr val="000000"/>
                </a:solidFill>
                <a:latin typeface="+mn-lt"/>
                <a:cs typeface="Calibri"/>
              </a:rPr>
              <a:t>exeriorepe</a:t>
            </a:r>
            <a:r>
              <a:rPr lang="en-GB" sz="1800" b="0" spc="-15">
                <a:solidFill>
                  <a:srgbClr val="000000"/>
                </a:solidFill>
                <a:latin typeface="+mn-lt"/>
                <a:cs typeface="Calibri"/>
              </a:rPr>
              <a:t> </a:t>
            </a:r>
            <a:r>
              <a:rPr lang="en-GB" sz="1800" b="0" spc="-5">
                <a:solidFill>
                  <a:srgbClr val="000000"/>
                </a:solidFill>
                <a:latin typeface="+mn-lt"/>
                <a:cs typeface="Calibri"/>
              </a:rPr>
              <a:t>qui </a:t>
            </a:r>
            <a:r>
              <a:rPr lang="en-GB" sz="1800" b="0" spc="-5" err="1">
                <a:solidFill>
                  <a:srgbClr val="000000"/>
                </a:solidFill>
                <a:latin typeface="+mn-lt"/>
                <a:cs typeface="Calibri"/>
              </a:rPr>
              <a:t>dit</a:t>
            </a:r>
            <a:r>
              <a:rPr lang="en-GB" sz="1800" b="0" spc="-5">
                <a:solidFill>
                  <a:srgbClr val="000000"/>
                </a:solidFill>
                <a:latin typeface="+mn-lt"/>
                <a:cs typeface="Calibri"/>
              </a:rPr>
              <a:t>, </a:t>
            </a:r>
            <a:r>
              <a:rPr lang="en-GB" sz="1800" b="0" spc="-10" err="1">
                <a:solidFill>
                  <a:srgbClr val="000000"/>
                </a:solidFill>
                <a:latin typeface="+mn-lt"/>
                <a:cs typeface="Calibri"/>
              </a:rPr>
              <a:t>officilique</a:t>
            </a:r>
            <a:r>
              <a:rPr lang="en-GB" sz="1800" b="0" spc="-10">
                <a:solidFill>
                  <a:srgbClr val="000000"/>
                </a:solidFill>
                <a:latin typeface="+mn-lt"/>
                <a:cs typeface="Calibri"/>
              </a:rPr>
              <a:t> </a:t>
            </a:r>
            <a:r>
              <a:rPr lang="en-GB" sz="1800" b="0" spc="-5" err="1">
                <a:solidFill>
                  <a:srgbClr val="000000"/>
                </a:solidFill>
                <a:latin typeface="+mn-lt"/>
                <a:cs typeface="Calibri"/>
              </a:rPr>
              <a:t>vendebis</a:t>
            </a:r>
            <a:r>
              <a:rPr lang="en-GB" sz="1800" b="0" spc="-5">
                <a:solidFill>
                  <a:srgbClr val="000000"/>
                </a:solidFill>
                <a:latin typeface="+mn-lt"/>
                <a:cs typeface="Calibri"/>
              </a:rPr>
              <a:t> </a:t>
            </a:r>
            <a:r>
              <a:rPr lang="en-GB" sz="1800" b="0" spc="-15" err="1">
                <a:solidFill>
                  <a:srgbClr val="000000"/>
                </a:solidFill>
                <a:latin typeface="+mn-lt"/>
                <a:cs typeface="Calibri"/>
              </a:rPr>
              <a:t>voluptatis</a:t>
            </a:r>
            <a:r>
              <a:rPr lang="en-GB" sz="1800" b="0" spc="-15">
                <a:solidFill>
                  <a:srgbClr val="000000"/>
                </a:solidFill>
                <a:latin typeface="+mn-lt"/>
                <a:cs typeface="Calibri"/>
              </a:rPr>
              <a:t>  </a:t>
            </a:r>
            <a:r>
              <a:rPr lang="en-GB" sz="1800" b="0" err="1">
                <a:solidFill>
                  <a:srgbClr val="000000"/>
                </a:solidFill>
                <a:latin typeface="+mn-lt"/>
                <a:cs typeface="Calibri"/>
              </a:rPr>
              <a:t>magnis</a:t>
            </a:r>
            <a:r>
              <a:rPr lang="en-GB" sz="1800" b="0">
                <a:solidFill>
                  <a:srgbClr val="000000"/>
                </a:solidFill>
                <a:latin typeface="+mn-lt"/>
                <a:cs typeface="Calibri"/>
              </a:rPr>
              <a:t> </a:t>
            </a:r>
            <a:r>
              <a:rPr lang="en-GB" sz="1800" b="0" spc="-10" err="1">
                <a:solidFill>
                  <a:srgbClr val="000000"/>
                </a:solidFill>
                <a:latin typeface="+mn-lt"/>
                <a:cs typeface="Calibri"/>
              </a:rPr>
              <a:t>rernate</a:t>
            </a:r>
            <a:r>
              <a:rPr lang="en-GB" sz="1800" b="0" spc="-10">
                <a:solidFill>
                  <a:srgbClr val="000000"/>
                </a:solidFill>
                <a:latin typeface="+mn-lt"/>
                <a:cs typeface="Calibri"/>
              </a:rPr>
              <a:t> </a:t>
            </a:r>
            <a:r>
              <a:rPr lang="en-GB" sz="1800" b="0" spc="-20" err="1">
                <a:solidFill>
                  <a:srgbClr val="000000"/>
                </a:solidFill>
                <a:latin typeface="+mn-lt"/>
                <a:cs typeface="Calibri"/>
              </a:rPr>
              <a:t>verora</a:t>
            </a:r>
            <a:r>
              <a:rPr lang="en-GB" sz="1800" b="0" spc="-20">
                <a:solidFill>
                  <a:srgbClr val="000000"/>
                </a:solidFill>
                <a:latin typeface="+mn-lt"/>
                <a:cs typeface="Calibri"/>
              </a:rPr>
              <a:t> </a:t>
            </a:r>
            <a:r>
              <a:rPr lang="en-GB" sz="1800" b="0" spc="-10">
                <a:solidFill>
                  <a:srgbClr val="000000"/>
                </a:solidFill>
                <a:latin typeface="+mn-lt"/>
                <a:cs typeface="Calibri"/>
              </a:rPr>
              <a:t>sunt </a:t>
            </a:r>
            <a:r>
              <a:rPr lang="en-GB" sz="1800" b="0" spc="-10" err="1">
                <a:solidFill>
                  <a:srgbClr val="000000"/>
                </a:solidFill>
                <a:latin typeface="+mn-lt"/>
                <a:cs typeface="Calibri"/>
              </a:rPr>
              <a:t>minto</a:t>
            </a:r>
            <a:r>
              <a:rPr lang="en-GB" sz="1800" b="0" spc="-10">
                <a:solidFill>
                  <a:srgbClr val="000000"/>
                </a:solidFill>
                <a:latin typeface="+mn-lt"/>
                <a:cs typeface="Calibri"/>
              </a:rPr>
              <a:t> </a:t>
            </a:r>
            <a:r>
              <a:rPr lang="en-GB" sz="1800" b="0" spc="-10" err="1">
                <a:solidFill>
                  <a:srgbClr val="000000"/>
                </a:solidFill>
                <a:latin typeface="+mn-lt"/>
                <a:cs typeface="Calibri"/>
              </a:rPr>
              <a:t>voloreiciis</a:t>
            </a:r>
            <a:r>
              <a:rPr lang="en-GB" sz="1800" b="0" spc="-10">
                <a:solidFill>
                  <a:srgbClr val="000000"/>
                </a:solidFill>
                <a:latin typeface="+mn-lt"/>
                <a:cs typeface="Calibri"/>
              </a:rPr>
              <a:t> </a:t>
            </a:r>
            <a:r>
              <a:rPr lang="en-GB" sz="1800" b="0" spc="-15">
                <a:solidFill>
                  <a:srgbClr val="000000"/>
                </a:solidFill>
                <a:latin typeface="+mn-lt"/>
                <a:cs typeface="Calibri"/>
              </a:rPr>
              <a:t>re </a:t>
            </a:r>
            <a:r>
              <a:rPr lang="en-GB" sz="1800" b="0" err="1">
                <a:solidFill>
                  <a:srgbClr val="000000"/>
                </a:solidFill>
                <a:latin typeface="+mn-lt"/>
                <a:cs typeface="Calibri"/>
              </a:rPr>
              <a:t>cus</a:t>
            </a:r>
            <a:r>
              <a:rPr lang="en-GB" sz="1800" b="0">
                <a:solidFill>
                  <a:srgbClr val="000000"/>
                </a:solidFill>
                <a:latin typeface="+mn-lt"/>
                <a:cs typeface="Calibri"/>
              </a:rPr>
              <a:t> </a:t>
            </a:r>
            <a:r>
              <a:rPr lang="en-GB" sz="1800" b="0" err="1">
                <a:solidFill>
                  <a:srgbClr val="000000"/>
                </a:solidFill>
                <a:latin typeface="+mn-lt"/>
                <a:cs typeface="Calibri"/>
              </a:rPr>
              <a:t>mo</a:t>
            </a:r>
            <a:r>
              <a:rPr lang="en-GB" sz="1800" b="0">
                <a:solidFill>
                  <a:srgbClr val="000000"/>
                </a:solidFill>
                <a:latin typeface="+mn-lt"/>
                <a:cs typeface="Calibri"/>
              </a:rPr>
              <a:t>  </a:t>
            </a:r>
            <a:r>
              <a:rPr lang="en-GB" sz="1800" b="0" spc="-5" err="1">
                <a:solidFill>
                  <a:srgbClr val="000000"/>
                </a:solidFill>
                <a:latin typeface="+mn-lt"/>
                <a:cs typeface="Calibri"/>
              </a:rPr>
              <a:t>quis</a:t>
            </a:r>
            <a:r>
              <a:rPr lang="en-GB" sz="1800" b="0" spc="-10">
                <a:solidFill>
                  <a:srgbClr val="000000"/>
                </a:solidFill>
                <a:latin typeface="+mn-lt"/>
                <a:cs typeface="Calibri"/>
              </a:rPr>
              <a:t> </a:t>
            </a:r>
            <a:r>
              <a:rPr lang="en-GB" sz="1800" b="0" err="1">
                <a:solidFill>
                  <a:srgbClr val="000000"/>
                </a:solidFill>
                <a:latin typeface="+mn-lt"/>
                <a:cs typeface="Calibri"/>
              </a:rPr>
              <a:t>accus</a:t>
            </a:r>
            <a:r>
              <a:rPr lang="en-GB" sz="1800" b="0">
                <a:solidFill>
                  <a:srgbClr val="000000"/>
                </a:solidFill>
                <a:latin typeface="+mn-lt"/>
                <a:cs typeface="Calibri"/>
              </a:rPr>
              <a:t>.</a:t>
            </a:r>
            <a:endParaRPr lang="en-GB" sz="1800">
              <a:latin typeface="+mn-lt"/>
              <a:cs typeface="Calibri"/>
            </a:endParaRPr>
          </a:p>
          <a:p>
            <a:pPr marL="12700" marR="267970">
              <a:lnSpc>
                <a:spcPct val="100000"/>
              </a:lnSpc>
              <a:spcBef>
                <a:spcPts val="850"/>
              </a:spcBef>
            </a:pPr>
            <a:r>
              <a:rPr lang="en-GB" sz="1800" b="0" err="1">
                <a:solidFill>
                  <a:srgbClr val="000000"/>
                </a:solidFill>
                <a:latin typeface="+mn-lt"/>
                <a:cs typeface="Calibri"/>
              </a:rPr>
              <a:t>Iqui</a:t>
            </a:r>
            <a:r>
              <a:rPr lang="en-GB" sz="1800" b="0">
                <a:solidFill>
                  <a:srgbClr val="000000"/>
                </a:solidFill>
                <a:latin typeface="+mn-lt"/>
                <a:cs typeface="Calibri"/>
              </a:rPr>
              <a:t> </a:t>
            </a:r>
            <a:r>
              <a:rPr lang="en-GB" sz="1800" b="0" spc="-10" err="1">
                <a:solidFill>
                  <a:srgbClr val="000000"/>
                </a:solidFill>
                <a:latin typeface="+mn-lt"/>
                <a:cs typeface="Calibri"/>
              </a:rPr>
              <a:t>duntium</a:t>
            </a:r>
            <a:r>
              <a:rPr lang="en-GB" sz="1800" b="0" spc="-10">
                <a:solidFill>
                  <a:srgbClr val="000000"/>
                </a:solidFill>
                <a:latin typeface="+mn-lt"/>
                <a:cs typeface="Calibri"/>
              </a:rPr>
              <a:t> </a:t>
            </a:r>
            <a:r>
              <a:rPr lang="en-GB" sz="1800" b="0" spc="-5" err="1">
                <a:solidFill>
                  <a:srgbClr val="000000"/>
                </a:solidFill>
                <a:latin typeface="+mn-lt"/>
                <a:cs typeface="Calibri"/>
              </a:rPr>
              <a:t>saeperum</a:t>
            </a:r>
            <a:r>
              <a:rPr lang="en-GB" sz="1800" b="0" spc="-5">
                <a:solidFill>
                  <a:srgbClr val="000000"/>
                </a:solidFill>
                <a:latin typeface="+mn-lt"/>
                <a:cs typeface="Calibri"/>
              </a:rPr>
              <a:t> </a:t>
            </a:r>
            <a:r>
              <a:rPr lang="en-GB" sz="1800" b="0" spc="-5" err="1">
                <a:solidFill>
                  <a:srgbClr val="000000"/>
                </a:solidFill>
                <a:latin typeface="+mn-lt"/>
                <a:cs typeface="Calibri"/>
              </a:rPr>
              <a:t>evelique</a:t>
            </a:r>
            <a:r>
              <a:rPr lang="en-GB" sz="1800" b="0" spc="-5">
                <a:solidFill>
                  <a:srgbClr val="000000"/>
                </a:solidFill>
                <a:latin typeface="+mn-lt"/>
                <a:cs typeface="Calibri"/>
              </a:rPr>
              <a:t> </a:t>
            </a:r>
            <a:r>
              <a:rPr lang="en-GB" sz="1800" b="0" spc="-15" err="1">
                <a:solidFill>
                  <a:srgbClr val="000000"/>
                </a:solidFill>
                <a:latin typeface="+mn-lt"/>
                <a:cs typeface="Calibri"/>
              </a:rPr>
              <a:t>ditate</a:t>
            </a:r>
            <a:r>
              <a:rPr lang="en-GB" sz="1800" b="0" spc="-15">
                <a:solidFill>
                  <a:srgbClr val="000000"/>
                </a:solidFill>
                <a:latin typeface="+mn-lt"/>
                <a:cs typeface="Calibri"/>
              </a:rPr>
              <a:t> </a:t>
            </a:r>
            <a:r>
              <a:rPr lang="en-GB" sz="1800" b="0" spc="-10">
                <a:solidFill>
                  <a:srgbClr val="000000"/>
                </a:solidFill>
                <a:latin typeface="+mn-lt"/>
                <a:cs typeface="Calibri"/>
              </a:rPr>
              <a:t>con </a:t>
            </a:r>
            <a:r>
              <a:rPr lang="en-GB" sz="1800" b="0" spc="-10" err="1">
                <a:solidFill>
                  <a:srgbClr val="000000"/>
                </a:solidFill>
                <a:latin typeface="+mn-lt"/>
                <a:cs typeface="Calibri"/>
              </a:rPr>
              <a:t>prepere</a:t>
            </a:r>
            <a:r>
              <a:rPr lang="en-GB" sz="1800" b="0" spc="-10">
                <a:solidFill>
                  <a:srgbClr val="000000"/>
                </a:solidFill>
                <a:latin typeface="+mn-lt"/>
                <a:cs typeface="Calibri"/>
              </a:rPr>
              <a:t>  </a:t>
            </a:r>
            <a:r>
              <a:rPr lang="en-GB" sz="1800" b="0" spc="-5" err="1">
                <a:solidFill>
                  <a:srgbClr val="000000"/>
                </a:solidFill>
                <a:latin typeface="+mn-lt"/>
                <a:cs typeface="Calibri"/>
              </a:rPr>
              <a:t>nonsequ</a:t>
            </a:r>
            <a:r>
              <a:rPr lang="en-GB" sz="1800" b="0" spc="-5">
                <a:solidFill>
                  <a:srgbClr val="000000"/>
                </a:solidFill>
                <a:latin typeface="+mn-lt"/>
                <a:cs typeface="Calibri"/>
              </a:rPr>
              <a:t> </a:t>
            </a:r>
            <a:r>
              <a:rPr lang="en-GB" sz="1800" b="0" spc="-5" err="1">
                <a:solidFill>
                  <a:srgbClr val="000000"/>
                </a:solidFill>
                <a:latin typeface="+mn-lt"/>
                <a:cs typeface="Calibri"/>
              </a:rPr>
              <a:t>idipic</a:t>
            </a:r>
            <a:r>
              <a:rPr lang="en-GB" sz="1800" b="0" spc="-5">
                <a:solidFill>
                  <a:srgbClr val="000000"/>
                </a:solidFill>
                <a:latin typeface="+mn-lt"/>
                <a:cs typeface="Calibri"/>
              </a:rPr>
              <a:t> </a:t>
            </a:r>
            <a:r>
              <a:rPr lang="en-GB" sz="1800" b="0" spc="-10" err="1">
                <a:solidFill>
                  <a:srgbClr val="000000"/>
                </a:solidFill>
                <a:latin typeface="+mn-lt"/>
                <a:cs typeface="Calibri"/>
              </a:rPr>
              <a:t>torume</a:t>
            </a:r>
            <a:r>
              <a:rPr lang="en-GB" sz="1800" b="0" spc="-10">
                <a:solidFill>
                  <a:srgbClr val="000000"/>
                </a:solidFill>
                <a:latin typeface="+mn-lt"/>
                <a:cs typeface="Calibri"/>
              </a:rPr>
              <a:t> </a:t>
            </a:r>
            <a:r>
              <a:rPr lang="en-GB" sz="1800" b="0" spc="-10" err="1">
                <a:solidFill>
                  <a:srgbClr val="000000"/>
                </a:solidFill>
                <a:latin typeface="+mn-lt"/>
                <a:cs typeface="Calibri"/>
              </a:rPr>
              <a:t>perferum</a:t>
            </a:r>
            <a:r>
              <a:rPr lang="en-GB" sz="1800" b="0" spc="-10">
                <a:solidFill>
                  <a:srgbClr val="000000"/>
                </a:solidFill>
                <a:latin typeface="+mn-lt"/>
                <a:cs typeface="Calibri"/>
              </a:rPr>
              <a:t>.</a:t>
            </a:r>
            <a:endParaRPr lang="en-GB" sz="1800">
              <a:latin typeface="+mn-lt"/>
              <a:cs typeface="Calibri"/>
            </a:endParaRPr>
          </a:p>
        </p:txBody>
      </p:sp>
    </p:spTree>
    <p:extLst>
      <p:ext uri="{BB962C8B-B14F-4D97-AF65-F5344CB8AC3E}">
        <p14:creationId xmlns:p14="http://schemas.microsoft.com/office/powerpoint/2010/main" val="1760732250"/>
      </p:ext>
    </p:extLst>
  </p:cSld>
  <p:clrMapOvr>
    <a:masterClrMapping/>
  </p:clrMapOvr>
  <p:extLst>
    <p:ext uri="{DCECCB84-F9BA-43D5-87BE-67443E8EF086}">
      <p15:sldGuideLst xmlns:p15="http://schemas.microsoft.com/office/powerpoint/2012/main">
        <p15:guide id="1" pos="3792" userDrawn="1">
          <p15:clr>
            <a:srgbClr val="FBAE40"/>
          </p15:clr>
        </p15:guide>
        <p15:guide id="2" orient="horz" pos="1008" userDrawn="1">
          <p15:clr>
            <a:srgbClr val="FBAE40"/>
          </p15:clr>
        </p15:guide>
        <p15:guide id="3" orient="horz" pos="1536" userDrawn="1">
          <p15:clr>
            <a:srgbClr val="FBAE40"/>
          </p15:clr>
        </p15:guide>
        <p15:guide id="4" orient="horz" pos="163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me for a break">
    <p:spTree>
      <p:nvGrpSpPr>
        <p:cNvPr id="1" name=""/>
        <p:cNvGrpSpPr/>
        <p:nvPr/>
      </p:nvGrpSpPr>
      <p:grpSpPr>
        <a:xfrm>
          <a:off x="0" y="0"/>
          <a:ext cx="0" cy="0"/>
          <a:chOff x="0" y="0"/>
          <a:chExt cx="0" cy="0"/>
        </a:xfrm>
      </p:grpSpPr>
      <p:sp>
        <p:nvSpPr>
          <p:cNvPr id="7" name="Text Placeholder 12">
            <a:extLst>
              <a:ext uri="{FF2B5EF4-FFF2-40B4-BE49-F238E27FC236}">
                <a16:creationId xmlns:a16="http://schemas.microsoft.com/office/drawing/2014/main" id="{BCD2C0B9-D76C-1346-912E-BA872796DC36}"/>
              </a:ext>
            </a:extLst>
          </p:cNvPr>
          <p:cNvSpPr>
            <a:spLocks noGrp="1" noChangeAspect="1"/>
          </p:cNvSpPr>
          <p:nvPr>
            <p:ph type="body" sz="quarter" idx="10" hasCustomPrompt="1"/>
          </p:nvPr>
        </p:nvSpPr>
        <p:spPr>
          <a:xfrm>
            <a:off x="756000" y="6264000"/>
            <a:ext cx="3358800" cy="238760"/>
          </a:xfrm>
          <a:prstGeom prst="rect">
            <a:avLst/>
          </a:prstGeom>
        </p:spPr>
        <p:txBody>
          <a:bodyPr/>
          <a:lstStyle>
            <a:lvl1pPr>
              <a:defRPr sz="1400"/>
            </a:lvl1pPr>
            <a:lvl2pPr>
              <a:defRPr sz="1400"/>
            </a:lvl2pPr>
            <a:lvl3pPr>
              <a:defRPr sz="1400"/>
            </a:lvl3pPr>
            <a:lvl4pPr>
              <a:defRPr sz="1400"/>
            </a:lvl4pPr>
            <a:lvl5pPr>
              <a:defRPr sz="1400"/>
            </a:lvl5pPr>
          </a:lstStyle>
          <a:p>
            <a:pPr marL="12700">
              <a:lnSpc>
                <a:spcPct val="100000"/>
              </a:lnSpc>
              <a:spcBef>
                <a:spcPts val="100"/>
              </a:spcBef>
            </a:pPr>
            <a:r>
              <a:rPr lang="en-GB" sz="1400">
                <a:latin typeface="+mn-lt"/>
                <a:cs typeface="Calibri"/>
              </a:rPr>
              <a:t>1 | Anglian </a:t>
            </a:r>
            <a:r>
              <a:rPr lang="en-GB" sz="1400" spc="-20">
                <a:latin typeface="+mn-lt"/>
                <a:cs typeface="Calibri"/>
              </a:rPr>
              <a:t>Water </a:t>
            </a:r>
            <a:r>
              <a:rPr lang="en-GB" sz="1400" spc="-5">
                <a:latin typeface="+mn-lt"/>
                <a:cs typeface="Calibri"/>
              </a:rPr>
              <a:t>Our</a:t>
            </a:r>
            <a:r>
              <a:rPr lang="en-GB" sz="1400" spc="-40">
                <a:latin typeface="+mn-lt"/>
                <a:cs typeface="Calibri"/>
              </a:rPr>
              <a:t> </a:t>
            </a:r>
            <a:r>
              <a:rPr lang="en-GB" sz="1400" spc="-10">
                <a:latin typeface="+mn-lt"/>
                <a:cs typeface="Calibri"/>
              </a:rPr>
              <a:t>Presentations</a:t>
            </a:r>
            <a:endParaRPr lang="en-GB" sz="1400">
              <a:latin typeface="+mn-lt"/>
              <a:cs typeface="Calibri"/>
            </a:endParaRPr>
          </a:p>
        </p:txBody>
      </p:sp>
      <p:sp>
        <p:nvSpPr>
          <p:cNvPr id="10" name="TextBox 9">
            <a:extLst>
              <a:ext uri="{FF2B5EF4-FFF2-40B4-BE49-F238E27FC236}">
                <a16:creationId xmlns:a16="http://schemas.microsoft.com/office/drawing/2014/main" id="{D6C4E5B4-501F-FC40-B003-4437629D7463}"/>
              </a:ext>
            </a:extLst>
          </p:cNvPr>
          <p:cNvSpPr txBox="1"/>
          <p:nvPr userDrawn="1"/>
        </p:nvSpPr>
        <p:spPr>
          <a:xfrm>
            <a:off x="851300" y="926184"/>
            <a:ext cx="5334000" cy="674415"/>
          </a:xfrm>
          <a:prstGeom prst="rect">
            <a:avLst/>
          </a:prstGeom>
        </p:spPr>
        <p:txBody>
          <a:bodyPr wrap="square" lIns="0" tIns="0" rIns="0" bIns="0" rtlCol="0">
            <a:spAutoFit/>
          </a:bodyPr>
          <a:lstStyle/>
          <a:p>
            <a:pPr marL="12700" marR="0" indent="0" algn="l" defTabSz="914400" rtl="0" eaLnBrk="1" fontAlgn="auto" latinLnBrk="0" hangingPunct="1">
              <a:lnSpc>
                <a:spcPts val="4920"/>
              </a:lnSpc>
              <a:spcBef>
                <a:spcPts val="100"/>
              </a:spcBef>
              <a:spcAft>
                <a:spcPts val="0"/>
              </a:spcAft>
              <a:buClrTx/>
              <a:buSzTx/>
              <a:buFontTx/>
              <a:buNone/>
              <a:tabLst/>
            </a:pPr>
            <a:r>
              <a:rPr lang="en-US" sz="6000" b="1">
                <a:solidFill>
                  <a:schemeClr val="tx1"/>
                </a:solidFill>
                <a:latin typeface="Calibri"/>
                <a:cs typeface="Calibri"/>
              </a:rPr>
              <a:t>Time for a break</a:t>
            </a:r>
          </a:p>
        </p:txBody>
      </p:sp>
      <p:pic>
        <p:nvPicPr>
          <p:cNvPr id="9" name="Picture 8">
            <a:extLst>
              <a:ext uri="{FF2B5EF4-FFF2-40B4-BE49-F238E27FC236}">
                <a16:creationId xmlns:a16="http://schemas.microsoft.com/office/drawing/2014/main" id="{221C4165-A153-3B40-BD2B-D7AE58D51865}"/>
              </a:ext>
            </a:extLst>
          </p:cNvPr>
          <p:cNvPicPr>
            <a:picLocks noChangeAspect="1"/>
          </p:cNvPicPr>
          <p:nvPr userDrawn="1"/>
        </p:nvPicPr>
        <p:blipFill>
          <a:blip r:embed="rId2"/>
          <a:stretch>
            <a:fillRect/>
          </a:stretch>
        </p:blipFill>
        <p:spPr>
          <a:xfrm>
            <a:off x="4538345" y="2137332"/>
            <a:ext cx="3115309" cy="3540124"/>
          </a:xfrm>
          <a:prstGeom prst="rect">
            <a:avLst/>
          </a:prstGeom>
        </p:spPr>
      </p:pic>
    </p:spTree>
    <p:extLst>
      <p:ext uri="{BB962C8B-B14F-4D97-AF65-F5344CB8AC3E}">
        <p14:creationId xmlns:p14="http://schemas.microsoft.com/office/powerpoint/2010/main" val="1203754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me for lunch">
    <p:spTree>
      <p:nvGrpSpPr>
        <p:cNvPr id="1" name=""/>
        <p:cNvGrpSpPr/>
        <p:nvPr/>
      </p:nvGrpSpPr>
      <p:grpSpPr>
        <a:xfrm>
          <a:off x="0" y="0"/>
          <a:ext cx="0" cy="0"/>
          <a:chOff x="0" y="0"/>
          <a:chExt cx="0" cy="0"/>
        </a:xfrm>
      </p:grpSpPr>
      <p:sp>
        <p:nvSpPr>
          <p:cNvPr id="7" name="Text Placeholder 12">
            <a:extLst>
              <a:ext uri="{FF2B5EF4-FFF2-40B4-BE49-F238E27FC236}">
                <a16:creationId xmlns:a16="http://schemas.microsoft.com/office/drawing/2014/main" id="{B228A3FD-4A6C-4544-9617-5E4DA98C7DFB}"/>
              </a:ext>
            </a:extLst>
          </p:cNvPr>
          <p:cNvSpPr>
            <a:spLocks noGrp="1" noChangeAspect="1"/>
          </p:cNvSpPr>
          <p:nvPr>
            <p:ph type="body" sz="quarter" idx="10" hasCustomPrompt="1"/>
          </p:nvPr>
        </p:nvSpPr>
        <p:spPr>
          <a:xfrm>
            <a:off x="756000" y="6264000"/>
            <a:ext cx="3358800" cy="238760"/>
          </a:xfrm>
          <a:prstGeom prst="rect">
            <a:avLst/>
          </a:prstGeom>
        </p:spPr>
        <p:txBody>
          <a:bodyPr/>
          <a:lstStyle>
            <a:lvl1pPr>
              <a:defRPr sz="1400"/>
            </a:lvl1pPr>
            <a:lvl2pPr>
              <a:defRPr sz="1400"/>
            </a:lvl2pPr>
            <a:lvl3pPr>
              <a:defRPr sz="1400"/>
            </a:lvl3pPr>
            <a:lvl4pPr>
              <a:defRPr sz="1400"/>
            </a:lvl4pPr>
            <a:lvl5pPr>
              <a:defRPr sz="1400"/>
            </a:lvl5pPr>
          </a:lstStyle>
          <a:p>
            <a:pPr marL="12700">
              <a:lnSpc>
                <a:spcPct val="100000"/>
              </a:lnSpc>
              <a:spcBef>
                <a:spcPts val="100"/>
              </a:spcBef>
            </a:pPr>
            <a:r>
              <a:rPr lang="en-GB" sz="1400">
                <a:latin typeface="+mn-lt"/>
                <a:cs typeface="Calibri"/>
              </a:rPr>
              <a:t>1 | Anglian </a:t>
            </a:r>
            <a:r>
              <a:rPr lang="en-GB" sz="1400" spc="-20">
                <a:latin typeface="+mn-lt"/>
                <a:cs typeface="Calibri"/>
              </a:rPr>
              <a:t>Water </a:t>
            </a:r>
            <a:r>
              <a:rPr lang="en-GB" sz="1400" spc="-5">
                <a:latin typeface="+mn-lt"/>
                <a:cs typeface="Calibri"/>
              </a:rPr>
              <a:t>Our</a:t>
            </a:r>
            <a:r>
              <a:rPr lang="en-GB" sz="1400" spc="-40">
                <a:latin typeface="+mn-lt"/>
                <a:cs typeface="Calibri"/>
              </a:rPr>
              <a:t> </a:t>
            </a:r>
            <a:r>
              <a:rPr lang="en-GB" sz="1400" spc="-10">
                <a:latin typeface="+mn-lt"/>
                <a:cs typeface="Calibri"/>
              </a:rPr>
              <a:t>Presentations</a:t>
            </a:r>
            <a:endParaRPr lang="en-GB" sz="1400">
              <a:latin typeface="+mn-lt"/>
              <a:cs typeface="Calibri"/>
            </a:endParaRPr>
          </a:p>
        </p:txBody>
      </p:sp>
      <p:sp>
        <p:nvSpPr>
          <p:cNvPr id="13" name="TextBox 12">
            <a:extLst>
              <a:ext uri="{FF2B5EF4-FFF2-40B4-BE49-F238E27FC236}">
                <a16:creationId xmlns:a16="http://schemas.microsoft.com/office/drawing/2014/main" id="{544726CA-0B29-8A44-A355-4C6F20B5C92D}"/>
              </a:ext>
            </a:extLst>
          </p:cNvPr>
          <p:cNvSpPr txBox="1"/>
          <p:nvPr userDrawn="1"/>
        </p:nvSpPr>
        <p:spPr>
          <a:xfrm>
            <a:off x="851300" y="926184"/>
            <a:ext cx="5334000" cy="674415"/>
          </a:xfrm>
          <a:prstGeom prst="rect">
            <a:avLst/>
          </a:prstGeom>
        </p:spPr>
        <p:txBody>
          <a:bodyPr wrap="square" lIns="0" tIns="0" rIns="0" bIns="0" rtlCol="0">
            <a:spAutoFit/>
          </a:bodyPr>
          <a:lstStyle/>
          <a:p>
            <a:pPr marL="12700" marR="0" indent="0" algn="l" defTabSz="914400" rtl="0" eaLnBrk="1" fontAlgn="auto" latinLnBrk="0" hangingPunct="1">
              <a:lnSpc>
                <a:spcPts val="4920"/>
              </a:lnSpc>
              <a:spcBef>
                <a:spcPts val="100"/>
              </a:spcBef>
              <a:spcAft>
                <a:spcPts val="0"/>
              </a:spcAft>
              <a:buClrTx/>
              <a:buSzTx/>
              <a:buFontTx/>
              <a:buNone/>
              <a:tabLst/>
            </a:pPr>
            <a:r>
              <a:rPr lang="en-US" sz="6000" b="1">
                <a:solidFill>
                  <a:schemeClr val="tx1"/>
                </a:solidFill>
                <a:latin typeface="Calibri"/>
                <a:cs typeface="Calibri"/>
              </a:rPr>
              <a:t>Time for lunch</a:t>
            </a:r>
          </a:p>
        </p:txBody>
      </p:sp>
      <p:pic>
        <p:nvPicPr>
          <p:cNvPr id="14" name="Picture 13">
            <a:extLst>
              <a:ext uri="{FF2B5EF4-FFF2-40B4-BE49-F238E27FC236}">
                <a16:creationId xmlns:a16="http://schemas.microsoft.com/office/drawing/2014/main" id="{A0C4BC87-94E9-DE4A-974D-C44CD7B76628}"/>
              </a:ext>
            </a:extLst>
          </p:cNvPr>
          <p:cNvPicPr>
            <a:picLocks noChangeAspect="1"/>
          </p:cNvPicPr>
          <p:nvPr userDrawn="1"/>
        </p:nvPicPr>
        <p:blipFill>
          <a:blip r:embed="rId2"/>
          <a:stretch>
            <a:fillRect/>
          </a:stretch>
        </p:blipFill>
        <p:spPr>
          <a:xfrm>
            <a:off x="4434525" y="2683172"/>
            <a:ext cx="3319536" cy="2363911"/>
          </a:xfrm>
          <a:prstGeom prst="rect">
            <a:avLst/>
          </a:prstGeom>
        </p:spPr>
      </p:pic>
    </p:spTree>
    <p:extLst>
      <p:ext uri="{BB962C8B-B14F-4D97-AF65-F5344CB8AC3E}">
        <p14:creationId xmlns:p14="http://schemas.microsoft.com/office/powerpoint/2010/main" val="9841942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ny questions">
    <p:spTree>
      <p:nvGrpSpPr>
        <p:cNvPr id="1" name=""/>
        <p:cNvGrpSpPr/>
        <p:nvPr/>
      </p:nvGrpSpPr>
      <p:grpSpPr>
        <a:xfrm>
          <a:off x="0" y="0"/>
          <a:ext cx="0" cy="0"/>
          <a:chOff x="0" y="0"/>
          <a:chExt cx="0" cy="0"/>
        </a:xfrm>
      </p:grpSpPr>
      <p:sp>
        <p:nvSpPr>
          <p:cNvPr id="7" name="Text Placeholder 12">
            <a:extLst>
              <a:ext uri="{FF2B5EF4-FFF2-40B4-BE49-F238E27FC236}">
                <a16:creationId xmlns:a16="http://schemas.microsoft.com/office/drawing/2014/main" id="{00EC07D6-BA8B-2844-A954-F4F5CCACA606}"/>
              </a:ext>
            </a:extLst>
          </p:cNvPr>
          <p:cNvSpPr>
            <a:spLocks noGrp="1" noChangeAspect="1"/>
          </p:cNvSpPr>
          <p:nvPr>
            <p:ph type="body" sz="quarter" idx="10" hasCustomPrompt="1"/>
          </p:nvPr>
        </p:nvSpPr>
        <p:spPr>
          <a:xfrm>
            <a:off x="756000" y="6264000"/>
            <a:ext cx="3358800" cy="238760"/>
          </a:xfrm>
          <a:prstGeom prst="rect">
            <a:avLst/>
          </a:prstGeom>
        </p:spPr>
        <p:txBody>
          <a:bodyPr/>
          <a:lstStyle>
            <a:lvl1pPr>
              <a:defRPr sz="1400"/>
            </a:lvl1pPr>
            <a:lvl2pPr>
              <a:defRPr sz="1400"/>
            </a:lvl2pPr>
            <a:lvl3pPr>
              <a:defRPr sz="1400"/>
            </a:lvl3pPr>
            <a:lvl4pPr>
              <a:defRPr sz="1400"/>
            </a:lvl4pPr>
            <a:lvl5pPr>
              <a:defRPr sz="1400"/>
            </a:lvl5pPr>
          </a:lstStyle>
          <a:p>
            <a:pPr marL="12700">
              <a:lnSpc>
                <a:spcPct val="100000"/>
              </a:lnSpc>
              <a:spcBef>
                <a:spcPts val="100"/>
              </a:spcBef>
            </a:pPr>
            <a:r>
              <a:rPr lang="en-GB" sz="1400">
                <a:latin typeface="+mn-lt"/>
                <a:cs typeface="Calibri"/>
              </a:rPr>
              <a:t>1 | Anglian </a:t>
            </a:r>
            <a:r>
              <a:rPr lang="en-GB" sz="1400" spc="-20">
                <a:latin typeface="+mn-lt"/>
                <a:cs typeface="Calibri"/>
              </a:rPr>
              <a:t>Water </a:t>
            </a:r>
            <a:r>
              <a:rPr lang="en-GB" sz="1400" spc="-5">
                <a:latin typeface="+mn-lt"/>
                <a:cs typeface="Calibri"/>
              </a:rPr>
              <a:t>Our</a:t>
            </a:r>
            <a:r>
              <a:rPr lang="en-GB" sz="1400" spc="-40">
                <a:latin typeface="+mn-lt"/>
                <a:cs typeface="Calibri"/>
              </a:rPr>
              <a:t> </a:t>
            </a:r>
            <a:r>
              <a:rPr lang="en-GB" sz="1400" spc="-10">
                <a:latin typeface="+mn-lt"/>
                <a:cs typeface="Calibri"/>
              </a:rPr>
              <a:t>Presentations</a:t>
            </a:r>
            <a:endParaRPr lang="en-GB" sz="1400">
              <a:latin typeface="+mn-lt"/>
              <a:cs typeface="Calibri"/>
            </a:endParaRPr>
          </a:p>
        </p:txBody>
      </p:sp>
      <p:sp>
        <p:nvSpPr>
          <p:cNvPr id="11" name="TextBox 10">
            <a:extLst>
              <a:ext uri="{FF2B5EF4-FFF2-40B4-BE49-F238E27FC236}">
                <a16:creationId xmlns:a16="http://schemas.microsoft.com/office/drawing/2014/main" id="{432D7AF2-E602-5D46-B96E-E9F7BE0AA412}"/>
              </a:ext>
            </a:extLst>
          </p:cNvPr>
          <p:cNvSpPr txBox="1"/>
          <p:nvPr userDrawn="1"/>
        </p:nvSpPr>
        <p:spPr>
          <a:xfrm>
            <a:off x="851300" y="926184"/>
            <a:ext cx="5334000" cy="674415"/>
          </a:xfrm>
          <a:prstGeom prst="rect">
            <a:avLst/>
          </a:prstGeom>
        </p:spPr>
        <p:txBody>
          <a:bodyPr wrap="square" lIns="0" tIns="0" rIns="0" bIns="0" rtlCol="0">
            <a:spAutoFit/>
          </a:bodyPr>
          <a:lstStyle/>
          <a:p>
            <a:pPr marL="12700" marR="0" indent="0" algn="l" defTabSz="914400" rtl="0" eaLnBrk="1" fontAlgn="auto" latinLnBrk="0" hangingPunct="1">
              <a:lnSpc>
                <a:spcPts val="4920"/>
              </a:lnSpc>
              <a:spcBef>
                <a:spcPts val="100"/>
              </a:spcBef>
              <a:spcAft>
                <a:spcPts val="0"/>
              </a:spcAft>
              <a:buClrTx/>
              <a:buSzTx/>
              <a:buFontTx/>
              <a:buNone/>
              <a:tabLst/>
            </a:pPr>
            <a:r>
              <a:rPr lang="en-US" sz="6000" b="1">
                <a:solidFill>
                  <a:schemeClr val="tx1"/>
                </a:solidFill>
                <a:latin typeface="Calibri"/>
                <a:cs typeface="Calibri"/>
              </a:rPr>
              <a:t>Any questions?</a:t>
            </a:r>
          </a:p>
        </p:txBody>
      </p:sp>
      <p:pic>
        <p:nvPicPr>
          <p:cNvPr id="12" name="Picture 11">
            <a:extLst>
              <a:ext uri="{FF2B5EF4-FFF2-40B4-BE49-F238E27FC236}">
                <a16:creationId xmlns:a16="http://schemas.microsoft.com/office/drawing/2014/main" id="{1382512F-19D8-CE41-B0D9-9CD757B8B5E7}"/>
              </a:ext>
            </a:extLst>
          </p:cNvPr>
          <p:cNvPicPr>
            <a:picLocks noChangeAspect="1"/>
          </p:cNvPicPr>
          <p:nvPr userDrawn="1"/>
        </p:nvPicPr>
        <p:blipFill>
          <a:blip r:embed="rId2"/>
          <a:stretch>
            <a:fillRect/>
          </a:stretch>
        </p:blipFill>
        <p:spPr>
          <a:xfrm>
            <a:off x="4392385" y="1663071"/>
            <a:ext cx="3915410" cy="3559464"/>
          </a:xfrm>
          <a:prstGeom prst="rect">
            <a:avLst/>
          </a:prstGeom>
        </p:spPr>
      </p:pic>
    </p:spTree>
    <p:extLst>
      <p:ext uri="{BB962C8B-B14F-4D97-AF65-F5344CB8AC3E}">
        <p14:creationId xmlns:p14="http://schemas.microsoft.com/office/powerpoint/2010/main" val="17117284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ank you for Listening">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B56D420A-46C2-5E46-9B76-2BC1B3070FAF}"/>
              </a:ext>
            </a:extLst>
          </p:cNvPr>
          <p:cNvSpPr>
            <a:spLocks noGrp="1" noChangeAspect="1"/>
          </p:cNvSpPr>
          <p:nvPr>
            <p:ph type="body" sz="quarter" idx="10" hasCustomPrompt="1"/>
          </p:nvPr>
        </p:nvSpPr>
        <p:spPr>
          <a:xfrm>
            <a:off x="756000" y="6264000"/>
            <a:ext cx="3358800" cy="238760"/>
          </a:xfrm>
          <a:prstGeom prst="rect">
            <a:avLst/>
          </a:prstGeom>
        </p:spPr>
        <p:txBody>
          <a:bodyPr/>
          <a:lstStyle>
            <a:lvl1pPr>
              <a:defRPr sz="1400"/>
            </a:lvl1pPr>
            <a:lvl2pPr>
              <a:defRPr sz="1400"/>
            </a:lvl2pPr>
            <a:lvl3pPr>
              <a:defRPr sz="1400"/>
            </a:lvl3pPr>
            <a:lvl4pPr>
              <a:defRPr sz="1400"/>
            </a:lvl4pPr>
            <a:lvl5pPr>
              <a:defRPr sz="1400"/>
            </a:lvl5pPr>
          </a:lstStyle>
          <a:p>
            <a:pPr marL="12700">
              <a:lnSpc>
                <a:spcPct val="100000"/>
              </a:lnSpc>
              <a:spcBef>
                <a:spcPts val="100"/>
              </a:spcBef>
            </a:pPr>
            <a:r>
              <a:rPr lang="en-GB" sz="1400">
                <a:latin typeface="+mn-lt"/>
                <a:cs typeface="Calibri"/>
              </a:rPr>
              <a:t>1 | Anglian </a:t>
            </a:r>
            <a:r>
              <a:rPr lang="en-GB" sz="1400" spc="-20">
                <a:latin typeface="+mn-lt"/>
                <a:cs typeface="Calibri"/>
              </a:rPr>
              <a:t>Water </a:t>
            </a:r>
            <a:r>
              <a:rPr lang="en-GB" sz="1400" spc="-5">
                <a:latin typeface="+mn-lt"/>
                <a:cs typeface="Calibri"/>
              </a:rPr>
              <a:t>Our</a:t>
            </a:r>
            <a:r>
              <a:rPr lang="en-GB" sz="1400" spc="-40">
                <a:latin typeface="+mn-lt"/>
                <a:cs typeface="Calibri"/>
              </a:rPr>
              <a:t> </a:t>
            </a:r>
            <a:r>
              <a:rPr lang="en-GB" sz="1400" spc="-10">
                <a:latin typeface="+mn-lt"/>
                <a:cs typeface="Calibri"/>
              </a:rPr>
              <a:t>Presentations</a:t>
            </a:r>
            <a:endParaRPr lang="en-GB" sz="1400">
              <a:latin typeface="+mn-lt"/>
              <a:cs typeface="Calibri"/>
            </a:endParaRPr>
          </a:p>
        </p:txBody>
      </p:sp>
      <p:sp>
        <p:nvSpPr>
          <p:cNvPr id="5" name="TextBox 4">
            <a:extLst>
              <a:ext uri="{FF2B5EF4-FFF2-40B4-BE49-F238E27FC236}">
                <a16:creationId xmlns:a16="http://schemas.microsoft.com/office/drawing/2014/main" id="{6C676BA9-74C7-324A-9579-08CEA53D6BDF}"/>
              </a:ext>
            </a:extLst>
          </p:cNvPr>
          <p:cNvSpPr txBox="1"/>
          <p:nvPr userDrawn="1"/>
        </p:nvSpPr>
        <p:spPr>
          <a:xfrm>
            <a:off x="756000" y="1951672"/>
            <a:ext cx="7721744" cy="2954655"/>
          </a:xfrm>
          <a:prstGeom prst="rect">
            <a:avLst/>
          </a:prstGeom>
        </p:spPr>
        <p:txBody>
          <a:bodyPr wrap="square" lIns="0" tIns="0" rIns="0" bIns="0" rtlCol="0">
            <a:spAutoFit/>
          </a:bodyPr>
          <a:lstStyle/>
          <a:p>
            <a:pPr marL="12700" marR="0" indent="0" algn="l" defTabSz="914400" rtl="0" eaLnBrk="1" fontAlgn="auto" latinLnBrk="0" hangingPunct="1">
              <a:lnSpc>
                <a:spcPct val="100000"/>
              </a:lnSpc>
              <a:spcBef>
                <a:spcPts val="100"/>
              </a:spcBef>
              <a:spcAft>
                <a:spcPts val="0"/>
              </a:spcAft>
              <a:buClrTx/>
              <a:buSzTx/>
              <a:buFontTx/>
              <a:buNone/>
              <a:tabLst/>
            </a:pPr>
            <a:r>
              <a:rPr lang="en-GB" sz="9600" b="1" i="0" spc="-5">
                <a:latin typeface="Calibri" panose="020F0502020204030204" pitchFamily="34" charset="0"/>
                <a:cs typeface="Calibri" panose="020F0502020204030204" pitchFamily="34" charset="0"/>
              </a:rPr>
              <a:t>Thank </a:t>
            </a:r>
            <a:r>
              <a:rPr lang="en-GB" sz="9600" b="1" i="0" spc="-25">
                <a:latin typeface="Calibri" panose="020F0502020204030204" pitchFamily="34" charset="0"/>
                <a:cs typeface="Calibri" panose="020F0502020204030204" pitchFamily="34" charset="0"/>
              </a:rPr>
              <a:t>you  </a:t>
            </a:r>
            <a:br>
              <a:rPr lang="en-GB" sz="9600" b="1" i="0" spc="-25">
                <a:latin typeface="Calibri" panose="020F0502020204030204" pitchFamily="34" charset="0"/>
                <a:cs typeface="Calibri" panose="020F0502020204030204" pitchFamily="34" charset="0"/>
              </a:rPr>
            </a:br>
            <a:r>
              <a:rPr lang="en-GB" sz="9600" b="1" i="0" spc="-35">
                <a:latin typeface="Calibri" panose="020F0502020204030204" pitchFamily="34" charset="0"/>
                <a:cs typeface="Calibri" panose="020F0502020204030204" pitchFamily="34" charset="0"/>
              </a:rPr>
              <a:t>for</a:t>
            </a:r>
            <a:r>
              <a:rPr lang="en-GB" sz="9600" b="1" i="0" spc="-80">
                <a:latin typeface="Calibri" panose="020F0502020204030204" pitchFamily="34" charset="0"/>
                <a:cs typeface="Calibri" panose="020F0502020204030204" pitchFamily="34" charset="0"/>
              </a:rPr>
              <a:t> </a:t>
            </a:r>
            <a:r>
              <a:rPr lang="en-GB" sz="9600" b="1" i="0" spc="-20">
                <a:latin typeface="Calibri" panose="020F0502020204030204" pitchFamily="34" charset="0"/>
                <a:cs typeface="Calibri" panose="020F0502020204030204" pitchFamily="34" charset="0"/>
              </a:rPr>
              <a:t>listening</a:t>
            </a:r>
            <a:endParaRPr lang="en-US" sz="9600" b="1" i="0" err="1">
              <a:solidFill>
                <a:srgbClr val="80207D"/>
              </a:solidFill>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1DE97559-F50D-3A4E-8ACA-F52367352FEB}"/>
              </a:ext>
            </a:extLst>
          </p:cNvPr>
          <p:cNvPicPr>
            <a:picLocks noChangeAspect="1"/>
          </p:cNvPicPr>
          <p:nvPr userDrawn="1"/>
        </p:nvPicPr>
        <p:blipFill>
          <a:blip r:embed="rId2"/>
          <a:stretch>
            <a:fillRect/>
          </a:stretch>
        </p:blipFill>
        <p:spPr>
          <a:xfrm>
            <a:off x="6096000" y="2286000"/>
            <a:ext cx="1239632" cy="1537144"/>
          </a:xfrm>
          <a:prstGeom prst="rect">
            <a:avLst/>
          </a:prstGeom>
        </p:spPr>
      </p:pic>
    </p:spTree>
    <p:extLst>
      <p:ext uri="{BB962C8B-B14F-4D97-AF65-F5344CB8AC3E}">
        <p14:creationId xmlns:p14="http://schemas.microsoft.com/office/powerpoint/2010/main" val="2734892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opy and Image slide">
    <p:spTree>
      <p:nvGrpSpPr>
        <p:cNvPr id="1" name=""/>
        <p:cNvGrpSpPr/>
        <p:nvPr/>
      </p:nvGrpSpPr>
      <p:grpSpPr>
        <a:xfrm>
          <a:off x="0" y="0"/>
          <a:ext cx="0" cy="0"/>
          <a:chOff x="0" y="0"/>
          <a:chExt cx="0" cy="0"/>
        </a:xfrm>
      </p:grpSpPr>
      <p:sp>
        <p:nvSpPr>
          <p:cNvPr id="9" name="Text Placeholder 12">
            <a:extLst>
              <a:ext uri="{FF2B5EF4-FFF2-40B4-BE49-F238E27FC236}">
                <a16:creationId xmlns:a16="http://schemas.microsoft.com/office/drawing/2014/main" id="{D4F478A9-A389-BF47-B799-91587B13D8A5}"/>
              </a:ext>
            </a:extLst>
          </p:cNvPr>
          <p:cNvSpPr>
            <a:spLocks noGrp="1"/>
          </p:cNvSpPr>
          <p:nvPr>
            <p:ph type="body" sz="quarter" idx="10" hasCustomPrompt="1"/>
          </p:nvPr>
        </p:nvSpPr>
        <p:spPr>
          <a:xfrm>
            <a:off x="756000" y="6264000"/>
            <a:ext cx="3358800" cy="238760"/>
          </a:xfrm>
          <a:prstGeom prst="rect">
            <a:avLst/>
          </a:prstGeom>
        </p:spPr>
        <p:txBody>
          <a:bodyPr/>
          <a:lstStyle>
            <a:lvl1pPr>
              <a:defRPr sz="1400"/>
            </a:lvl1pPr>
            <a:lvl2pPr>
              <a:defRPr sz="1400"/>
            </a:lvl2pPr>
            <a:lvl3pPr>
              <a:defRPr sz="1400"/>
            </a:lvl3pPr>
            <a:lvl4pPr>
              <a:defRPr sz="1400"/>
            </a:lvl4pPr>
            <a:lvl5pPr>
              <a:defRPr sz="1400"/>
            </a:lvl5pPr>
          </a:lstStyle>
          <a:p>
            <a:pPr marL="12700">
              <a:lnSpc>
                <a:spcPct val="100000"/>
              </a:lnSpc>
              <a:spcBef>
                <a:spcPts val="100"/>
              </a:spcBef>
            </a:pPr>
            <a:r>
              <a:rPr lang="en-GB" sz="1400">
                <a:latin typeface="+mn-lt"/>
                <a:cs typeface="Calibri"/>
              </a:rPr>
              <a:t>1 | Anglian </a:t>
            </a:r>
            <a:r>
              <a:rPr lang="en-GB" sz="1400" spc="-20">
                <a:latin typeface="+mn-lt"/>
                <a:cs typeface="Calibri"/>
              </a:rPr>
              <a:t>Water </a:t>
            </a:r>
            <a:r>
              <a:rPr lang="en-GB" sz="1400" spc="-5">
                <a:latin typeface="+mn-lt"/>
                <a:cs typeface="Calibri"/>
              </a:rPr>
              <a:t>Our</a:t>
            </a:r>
            <a:r>
              <a:rPr lang="en-GB" sz="1400" spc="-40">
                <a:latin typeface="+mn-lt"/>
                <a:cs typeface="Calibri"/>
              </a:rPr>
              <a:t> </a:t>
            </a:r>
            <a:r>
              <a:rPr lang="en-GB" sz="1400" spc="-10">
                <a:latin typeface="+mn-lt"/>
                <a:cs typeface="Calibri"/>
              </a:rPr>
              <a:t>Presentations</a:t>
            </a:r>
            <a:endParaRPr lang="en-GB" sz="1400">
              <a:latin typeface="+mn-lt"/>
              <a:cs typeface="Calibri"/>
            </a:endParaRPr>
          </a:p>
        </p:txBody>
      </p:sp>
      <p:sp>
        <p:nvSpPr>
          <p:cNvPr id="10" name="Text Placeholder 16">
            <a:extLst>
              <a:ext uri="{FF2B5EF4-FFF2-40B4-BE49-F238E27FC236}">
                <a16:creationId xmlns:a16="http://schemas.microsoft.com/office/drawing/2014/main" id="{85582AA2-536A-9A44-8EDD-8DDC11A10B67}"/>
              </a:ext>
            </a:extLst>
          </p:cNvPr>
          <p:cNvSpPr>
            <a:spLocks noGrp="1"/>
          </p:cNvSpPr>
          <p:nvPr>
            <p:ph type="body" sz="quarter" idx="11" hasCustomPrompt="1"/>
          </p:nvPr>
        </p:nvSpPr>
        <p:spPr>
          <a:xfrm>
            <a:off x="774000" y="630000"/>
            <a:ext cx="3187300" cy="939800"/>
          </a:xfrm>
          <a:prstGeom prst="rect">
            <a:avLst/>
          </a:prstGeom>
        </p:spPr>
        <p:txBody>
          <a:bodyPr/>
          <a:lstStyle>
            <a:lvl1pPr>
              <a:defRPr sz="6000" b="1"/>
            </a:lvl1pPr>
            <a:lvl2pPr>
              <a:defRPr sz="6000"/>
            </a:lvl2pPr>
            <a:lvl3pPr>
              <a:defRPr sz="6000"/>
            </a:lvl3pPr>
            <a:lvl4pPr>
              <a:defRPr sz="6000"/>
            </a:lvl4pPr>
            <a:lvl5pPr>
              <a:defRPr sz="6000"/>
            </a:lvl5pPr>
          </a:lstStyle>
          <a:p>
            <a:pPr lvl="0"/>
            <a:r>
              <a:rPr lang="en-GB"/>
              <a:t>Header 1</a:t>
            </a:r>
            <a:endParaRPr lang="en-US"/>
          </a:p>
        </p:txBody>
      </p:sp>
      <p:sp>
        <p:nvSpPr>
          <p:cNvPr id="11" name="Text Placeholder 16">
            <a:extLst>
              <a:ext uri="{FF2B5EF4-FFF2-40B4-BE49-F238E27FC236}">
                <a16:creationId xmlns:a16="http://schemas.microsoft.com/office/drawing/2014/main" id="{E5B3CD63-EE2F-7C40-A315-1BDA7F5957C8}"/>
              </a:ext>
            </a:extLst>
          </p:cNvPr>
          <p:cNvSpPr>
            <a:spLocks noGrp="1"/>
          </p:cNvSpPr>
          <p:nvPr>
            <p:ph type="body" sz="quarter" idx="12" hasCustomPrompt="1"/>
          </p:nvPr>
        </p:nvSpPr>
        <p:spPr>
          <a:xfrm>
            <a:off x="774000" y="1872000"/>
            <a:ext cx="2209800" cy="593716"/>
          </a:xfrm>
          <a:prstGeom prst="rect">
            <a:avLst/>
          </a:prstGeom>
        </p:spPr>
        <p:txBody>
          <a:bodyPr/>
          <a:lstStyle>
            <a:lvl1pPr>
              <a:defRPr sz="4200" b="1">
                <a:solidFill>
                  <a:srgbClr val="951B81"/>
                </a:solidFill>
              </a:defRPr>
            </a:lvl1pPr>
            <a:lvl2pPr>
              <a:defRPr sz="6000"/>
            </a:lvl2pPr>
            <a:lvl3pPr>
              <a:defRPr sz="6000"/>
            </a:lvl3pPr>
            <a:lvl4pPr>
              <a:defRPr sz="6000"/>
            </a:lvl4pPr>
            <a:lvl5pPr>
              <a:defRPr sz="6000"/>
            </a:lvl5pPr>
          </a:lstStyle>
          <a:p>
            <a:pPr lvl="0"/>
            <a:r>
              <a:rPr lang="en-GB"/>
              <a:t>Header 2</a:t>
            </a:r>
            <a:endParaRPr lang="en-US"/>
          </a:p>
        </p:txBody>
      </p:sp>
      <p:sp>
        <p:nvSpPr>
          <p:cNvPr id="12" name="Text Placeholder 16">
            <a:extLst>
              <a:ext uri="{FF2B5EF4-FFF2-40B4-BE49-F238E27FC236}">
                <a16:creationId xmlns:a16="http://schemas.microsoft.com/office/drawing/2014/main" id="{3E8DF433-36E8-774D-BD58-2E34E8EBD22B}"/>
              </a:ext>
            </a:extLst>
          </p:cNvPr>
          <p:cNvSpPr>
            <a:spLocks noGrp="1"/>
          </p:cNvSpPr>
          <p:nvPr>
            <p:ph type="body" sz="quarter" idx="13" hasCustomPrompt="1"/>
          </p:nvPr>
        </p:nvSpPr>
        <p:spPr>
          <a:xfrm>
            <a:off x="774000" y="2647588"/>
            <a:ext cx="5322000" cy="3067411"/>
          </a:xfrm>
          <a:prstGeom prst="rect">
            <a:avLst/>
          </a:prstGeom>
        </p:spPr>
        <p:txBody>
          <a:bodyPr/>
          <a:lstStyle>
            <a:lvl1pPr>
              <a:defRPr sz="1800" b="0"/>
            </a:lvl1pPr>
            <a:lvl2pPr>
              <a:defRPr sz="6000"/>
            </a:lvl2pPr>
            <a:lvl3pPr>
              <a:defRPr sz="6000"/>
            </a:lvl3pPr>
            <a:lvl4pPr>
              <a:defRPr sz="6000"/>
            </a:lvl4pPr>
            <a:lvl5pPr>
              <a:defRPr sz="6000"/>
            </a:lvl5pPr>
          </a:lstStyle>
          <a:p>
            <a:pPr marL="12700" marR="5080">
              <a:spcBef>
                <a:spcPts val="1045"/>
              </a:spcBef>
            </a:pPr>
            <a:r>
              <a:rPr lang="en-GB" kern="0" err="1">
                <a:solidFill>
                  <a:srgbClr val="000000"/>
                </a:solidFill>
                <a:latin typeface="+mn-lt"/>
                <a:cs typeface="Calibri"/>
              </a:rPr>
              <a:t>Magnissiminus</a:t>
            </a:r>
            <a:r>
              <a:rPr lang="en-GB" kern="0">
                <a:solidFill>
                  <a:srgbClr val="000000"/>
                </a:solidFill>
                <a:latin typeface="+mn-lt"/>
                <a:cs typeface="Calibri"/>
              </a:rPr>
              <a:t> </a:t>
            </a:r>
            <a:r>
              <a:rPr lang="en-GB" kern="0" spc="-10" err="1">
                <a:solidFill>
                  <a:srgbClr val="000000"/>
                </a:solidFill>
                <a:latin typeface="+mn-lt"/>
                <a:cs typeface="Calibri"/>
              </a:rPr>
              <a:t>volor</a:t>
            </a:r>
            <a:r>
              <a:rPr lang="en-GB" kern="0" spc="-10">
                <a:solidFill>
                  <a:srgbClr val="000000"/>
                </a:solidFill>
                <a:latin typeface="+mn-lt"/>
                <a:cs typeface="Calibri"/>
              </a:rPr>
              <a:t> </a:t>
            </a:r>
            <a:r>
              <a:rPr lang="en-GB" kern="0">
                <a:solidFill>
                  <a:srgbClr val="000000"/>
                </a:solidFill>
                <a:latin typeface="+mn-lt"/>
                <a:cs typeface="Calibri"/>
              </a:rPr>
              <a:t>abo. Mo </a:t>
            </a:r>
            <a:r>
              <a:rPr lang="en-GB" kern="0" spc="-5" err="1">
                <a:solidFill>
                  <a:srgbClr val="000000"/>
                </a:solidFill>
                <a:latin typeface="+mn-lt"/>
                <a:cs typeface="Calibri"/>
              </a:rPr>
              <a:t>blaniscid</a:t>
            </a:r>
            <a:r>
              <a:rPr lang="en-GB" kern="0" spc="-5">
                <a:solidFill>
                  <a:srgbClr val="000000"/>
                </a:solidFill>
                <a:latin typeface="+mn-lt"/>
                <a:cs typeface="Calibri"/>
              </a:rPr>
              <a:t> </a:t>
            </a:r>
            <a:r>
              <a:rPr lang="en-GB" kern="0" err="1">
                <a:solidFill>
                  <a:srgbClr val="000000"/>
                </a:solidFill>
                <a:latin typeface="+mn-lt"/>
                <a:cs typeface="Calibri"/>
              </a:rPr>
              <a:t>eicipis</a:t>
            </a:r>
            <a:r>
              <a:rPr lang="en-GB" kern="0">
                <a:solidFill>
                  <a:srgbClr val="000000"/>
                </a:solidFill>
                <a:latin typeface="+mn-lt"/>
                <a:cs typeface="Calibri"/>
              </a:rPr>
              <a:t> </a:t>
            </a:r>
            <a:r>
              <a:rPr lang="en-GB" kern="0" spc="-5" err="1">
                <a:solidFill>
                  <a:srgbClr val="000000"/>
                </a:solidFill>
                <a:latin typeface="+mn-lt"/>
                <a:cs typeface="Calibri"/>
              </a:rPr>
              <a:t>ciligen</a:t>
            </a:r>
            <a:r>
              <a:rPr lang="en-GB" kern="0" spc="-5">
                <a:solidFill>
                  <a:srgbClr val="000000"/>
                </a:solidFill>
                <a:latin typeface="+mn-lt"/>
                <a:cs typeface="Calibri"/>
              </a:rPr>
              <a:t>  </a:t>
            </a:r>
            <a:r>
              <a:rPr lang="en-GB" kern="0" spc="-10" err="1">
                <a:solidFill>
                  <a:srgbClr val="000000"/>
                </a:solidFill>
                <a:latin typeface="+mn-lt"/>
                <a:cs typeface="Calibri"/>
              </a:rPr>
              <a:t>ditincil</a:t>
            </a:r>
            <a:r>
              <a:rPr lang="en-GB" kern="0" spc="-10">
                <a:solidFill>
                  <a:srgbClr val="000000"/>
                </a:solidFill>
                <a:latin typeface="+mn-lt"/>
                <a:cs typeface="Calibri"/>
              </a:rPr>
              <a:t> </a:t>
            </a:r>
            <a:r>
              <a:rPr lang="en-GB" kern="0" spc="-5" err="1">
                <a:solidFill>
                  <a:srgbClr val="000000"/>
                </a:solidFill>
                <a:latin typeface="+mn-lt"/>
                <a:cs typeface="Calibri"/>
              </a:rPr>
              <a:t>imo</a:t>
            </a:r>
            <a:r>
              <a:rPr lang="en-GB" kern="0" spc="-5">
                <a:solidFill>
                  <a:srgbClr val="000000"/>
                </a:solidFill>
                <a:latin typeface="+mn-lt"/>
                <a:cs typeface="Calibri"/>
              </a:rPr>
              <a:t> </a:t>
            </a:r>
            <a:r>
              <a:rPr lang="en-GB" kern="0" err="1">
                <a:solidFill>
                  <a:srgbClr val="000000"/>
                </a:solidFill>
                <a:latin typeface="+mn-lt"/>
                <a:cs typeface="Calibri"/>
              </a:rPr>
              <a:t>mossum</a:t>
            </a:r>
            <a:r>
              <a:rPr lang="en-GB" kern="0">
                <a:solidFill>
                  <a:srgbClr val="000000"/>
                </a:solidFill>
                <a:latin typeface="+mn-lt"/>
                <a:cs typeface="Calibri"/>
              </a:rPr>
              <a:t> </a:t>
            </a:r>
            <a:r>
              <a:rPr lang="en-GB" kern="0" spc="-5">
                <a:solidFill>
                  <a:srgbClr val="000000"/>
                </a:solidFill>
                <a:latin typeface="+mn-lt"/>
                <a:cs typeface="Calibri"/>
              </a:rPr>
              <a:t>eat </a:t>
            </a:r>
            <a:r>
              <a:rPr lang="en-GB" kern="0" spc="-5" err="1">
                <a:solidFill>
                  <a:srgbClr val="000000"/>
                </a:solidFill>
                <a:latin typeface="+mn-lt"/>
                <a:cs typeface="Calibri"/>
              </a:rPr>
              <a:t>apelent</a:t>
            </a:r>
            <a:r>
              <a:rPr lang="en-GB" kern="0" spc="-5">
                <a:solidFill>
                  <a:srgbClr val="000000"/>
                </a:solidFill>
                <a:latin typeface="+mn-lt"/>
                <a:cs typeface="Calibri"/>
              </a:rPr>
              <a:t> </a:t>
            </a:r>
            <a:r>
              <a:rPr lang="en-GB" kern="0" spc="-5" err="1">
                <a:solidFill>
                  <a:srgbClr val="000000"/>
                </a:solidFill>
                <a:latin typeface="+mn-lt"/>
                <a:cs typeface="Calibri"/>
              </a:rPr>
              <a:t>undendus</a:t>
            </a:r>
            <a:r>
              <a:rPr lang="en-GB" kern="0" spc="-5">
                <a:solidFill>
                  <a:srgbClr val="000000"/>
                </a:solidFill>
                <a:latin typeface="+mn-lt"/>
                <a:cs typeface="Calibri"/>
              </a:rPr>
              <a:t> </a:t>
            </a:r>
            <a:r>
              <a:rPr lang="en-GB" kern="0" spc="-10">
                <a:solidFill>
                  <a:srgbClr val="000000"/>
                </a:solidFill>
                <a:latin typeface="+mn-lt"/>
                <a:cs typeface="Calibri"/>
              </a:rPr>
              <a:t>re net  </a:t>
            </a:r>
            <a:r>
              <a:rPr lang="en-GB" kern="0" spc="-5" err="1">
                <a:solidFill>
                  <a:srgbClr val="000000"/>
                </a:solidFill>
                <a:latin typeface="+mn-lt"/>
                <a:cs typeface="Calibri"/>
              </a:rPr>
              <a:t>remporio</a:t>
            </a:r>
            <a:r>
              <a:rPr lang="en-GB" kern="0" spc="-5">
                <a:solidFill>
                  <a:srgbClr val="000000"/>
                </a:solidFill>
                <a:latin typeface="+mn-lt"/>
                <a:cs typeface="Calibri"/>
              </a:rPr>
              <a:t> </a:t>
            </a:r>
            <a:r>
              <a:rPr lang="en-GB" kern="0" spc="-15" err="1">
                <a:solidFill>
                  <a:srgbClr val="000000"/>
                </a:solidFill>
                <a:latin typeface="+mn-lt"/>
                <a:cs typeface="Calibri"/>
              </a:rPr>
              <a:t>totationet</a:t>
            </a:r>
            <a:r>
              <a:rPr lang="en-GB" kern="0" spc="-15">
                <a:solidFill>
                  <a:srgbClr val="000000"/>
                </a:solidFill>
                <a:latin typeface="+mn-lt"/>
                <a:cs typeface="Calibri"/>
              </a:rPr>
              <a:t> </a:t>
            </a:r>
            <a:r>
              <a:rPr lang="en-GB" kern="0" spc="-10" err="1">
                <a:solidFill>
                  <a:srgbClr val="000000"/>
                </a:solidFill>
                <a:latin typeface="+mn-lt"/>
                <a:cs typeface="Calibri"/>
              </a:rPr>
              <a:t>volorro</a:t>
            </a:r>
            <a:r>
              <a:rPr lang="en-GB" kern="0" spc="-10">
                <a:solidFill>
                  <a:srgbClr val="000000"/>
                </a:solidFill>
                <a:latin typeface="+mn-lt"/>
                <a:cs typeface="Calibri"/>
              </a:rPr>
              <a:t> </a:t>
            </a:r>
            <a:r>
              <a:rPr lang="en-GB" kern="0" err="1">
                <a:solidFill>
                  <a:srgbClr val="000000"/>
                </a:solidFill>
                <a:latin typeface="+mn-lt"/>
                <a:cs typeface="Calibri"/>
              </a:rPr>
              <a:t>modici</a:t>
            </a:r>
            <a:r>
              <a:rPr lang="en-GB" kern="0">
                <a:solidFill>
                  <a:srgbClr val="000000"/>
                </a:solidFill>
                <a:latin typeface="+mn-lt"/>
                <a:cs typeface="Calibri"/>
              </a:rPr>
              <a:t> </a:t>
            </a:r>
            <a:r>
              <a:rPr lang="en-GB" kern="0" spc="-5" err="1">
                <a:solidFill>
                  <a:srgbClr val="000000"/>
                </a:solidFill>
                <a:latin typeface="+mn-lt"/>
                <a:cs typeface="Calibri"/>
              </a:rPr>
              <a:t>dolum</a:t>
            </a:r>
            <a:r>
              <a:rPr lang="en-GB" kern="0" spc="-5">
                <a:solidFill>
                  <a:srgbClr val="000000"/>
                </a:solidFill>
                <a:latin typeface="+mn-lt"/>
                <a:cs typeface="Calibri"/>
              </a:rPr>
              <a:t> </a:t>
            </a:r>
            <a:r>
              <a:rPr lang="en-GB" kern="0" err="1">
                <a:solidFill>
                  <a:srgbClr val="000000"/>
                </a:solidFill>
                <a:latin typeface="+mn-lt"/>
                <a:cs typeface="Calibri"/>
              </a:rPr>
              <a:t>accus</a:t>
            </a:r>
            <a:r>
              <a:rPr lang="en-GB" kern="0">
                <a:solidFill>
                  <a:srgbClr val="000000"/>
                </a:solidFill>
                <a:latin typeface="+mn-lt"/>
                <a:cs typeface="Calibri"/>
              </a:rPr>
              <a:t>  </a:t>
            </a:r>
            <a:r>
              <a:rPr lang="en-GB" kern="0" spc="-10">
                <a:solidFill>
                  <a:srgbClr val="000000"/>
                </a:solidFill>
                <a:latin typeface="+mn-lt"/>
                <a:cs typeface="Calibri"/>
              </a:rPr>
              <a:t>dolore </a:t>
            </a:r>
            <a:r>
              <a:rPr lang="en-GB" kern="0" err="1">
                <a:solidFill>
                  <a:srgbClr val="000000"/>
                </a:solidFill>
                <a:latin typeface="+mn-lt"/>
                <a:cs typeface="Calibri"/>
              </a:rPr>
              <a:t>vidus</a:t>
            </a:r>
            <a:r>
              <a:rPr lang="en-GB" kern="0">
                <a:solidFill>
                  <a:srgbClr val="000000"/>
                </a:solidFill>
                <a:latin typeface="+mn-lt"/>
                <a:cs typeface="Calibri"/>
              </a:rPr>
              <a:t> </a:t>
            </a:r>
            <a:r>
              <a:rPr lang="en-GB" kern="0" spc="-5" err="1">
                <a:solidFill>
                  <a:srgbClr val="000000"/>
                </a:solidFill>
                <a:latin typeface="+mn-lt"/>
                <a:cs typeface="Calibri"/>
              </a:rPr>
              <a:t>nam</a:t>
            </a:r>
            <a:r>
              <a:rPr lang="en-GB" kern="0" spc="-5">
                <a:solidFill>
                  <a:srgbClr val="000000"/>
                </a:solidFill>
                <a:latin typeface="+mn-lt"/>
                <a:cs typeface="Calibri"/>
              </a:rPr>
              <a:t> </a:t>
            </a:r>
            <a:r>
              <a:rPr lang="en-GB" kern="0" spc="-10" err="1">
                <a:solidFill>
                  <a:srgbClr val="000000"/>
                </a:solidFill>
                <a:latin typeface="+mn-lt"/>
                <a:cs typeface="Calibri"/>
              </a:rPr>
              <a:t>iust</a:t>
            </a:r>
            <a:r>
              <a:rPr lang="en-GB" kern="0" spc="-10">
                <a:solidFill>
                  <a:srgbClr val="000000"/>
                </a:solidFill>
                <a:latin typeface="+mn-lt"/>
                <a:cs typeface="Calibri"/>
              </a:rPr>
              <a:t>, sunt </a:t>
            </a:r>
            <a:r>
              <a:rPr lang="en-GB" kern="0" spc="-5" err="1">
                <a:solidFill>
                  <a:srgbClr val="000000"/>
                </a:solidFill>
                <a:latin typeface="+mn-lt"/>
                <a:cs typeface="Calibri"/>
              </a:rPr>
              <a:t>reped</a:t>
            </a:r>
            <a:r>
              <a:rPr lang="en-GB" kern="0" spc="-5">
                <a:solidFill>
                  <a:srgbClr val="000000"/>
                </a:solidFill>
                <a:latin typeface="+mn-lt"/>
                <a:cs typeface="Calibri"/>
              </a:rPr>
              <a:t> </a:t>
            </a:r>
            <a:r>
              <a:rPr lang="en-GB" kern="0" err="1">
                <a:solidFill>
                  <a:srgbClr val="000000"/>
                </a:solidFill>
                <a:latin typeface="+mn-lt"/>
                <a:cs typeface="Calibri"/>
              </a:rPr>
              <a:t>eaque</a:t>
            </a:r>
            <a:r>
              <a:rPr lang="en-GB" kern="0">
                <a:solidFill>
                  <a:srgbClr val="000000"/>
                </a:solidFill>
                <a:latin typeface="+mn-lt"/>
                <a:cs typeface="Calibri"/>
              </a:rPr>
              <a:t> </a:t>
            </a:r>
            <a:r>
              <a:rPr lang="en-GB" kern="0" spc="-5" err="1">
                <a:solidFill>
                  <a:srgbClr val="000000"/>
                </a:solidFill>
                <a:latin typeface="+mn-lt"/>
                <a:cs typeface="Calibri"/>
              </a:rPr>
              <a:t>vendit</a:t>
            </a:r>
            <a:r>
              <a:rPr lang="en-GB" kern="0" spc="-5">
                <a:solidFill>
                  <a:srgbClr val="000000"/>
                </a:solidFill>
                <a:latin typeface="+mn-lt"/>
                <a:cs typeface="Calibri"/>
              </a:rPr>
              <a:t> et  debit </a:t>
            </a:r>
            <a:r>
              <a:rPr lang="en-GB" kern="0" spc="-5" err="1">
                <a:solidFill>
                  <a:srgbClr val="000000"/>
                </a:solidFill>
                <a:latin typeface="+mn-lt"/>
                <a:cs typeface="Calibri"/>
              </a:rPr>
              <a:t>rerions</a:t>
            </a:r>
            <a:r>
              <a:rPr lang="en-GB" kern="0" spc="-5">
                <a:solidFill>
                  <a:srgbClr val="000000"/>
                </a:solidFill>
                <a:latin typeface="+mn-lt"/>
                <a:cs typeface="Calibri"/>
              </a:rPr>
              <a:t> </a:t>
            </a:r>
            <a:r>
              <a:rPr lang="en-GB" kern="0" spc="-5" err="1">
                <a:solidFill>
                  <a:srgbClr val="000000"/>
                </a:solidFill>
                <a:latin typeface="+mn-lt"/>
                <a:cs typeface="Calibri"/>
              </a:rPr>
              <a:t>equaspere</a:t>
            </a:r>
            <a:r>
              <a:rPr lang="en-GB" kern="0" spc="-5">
                <a:solidFill>
                  <a:srgbClr val="000000"/>
                </a:solidFill>
                <a:latin typeface="+mn-lt"/>
                <a:cs typeface="Calibri"/>
              </a:rPr>
              <a:t> </a:t>
            </a:r>
            <a:r>
              <a:rPr lang="en-GB" kern="0" spc="-5" err="1">
                <a:solidFill>
                  <a:srgbClr val="000000"/>
                </a:solidFill>
                <a:latin typeface="+mn-lt"/>
                <a:cs typeface="Calibri"/>
              </a:rPr>
              <a:t>dollo</a:t>
            </a:r>
            <a:r>
              <a:rPr lang="en-GB" kern="0" spc="-5">
                <a:solidFill>
                  <a:srgbClr val="000000"/>
                </a:solidFill>
                <a:latin typeface="+mn-lt"/>
                <a:cs typeface="Calibri"/>
              </a:rPr>
              <a:t> et </a:t>
            </a:r>
            <a:r>
              <a:rPr lang="en-GB" kern="0">
                <a:solidFill>
                  <a:srgbClr val="000000"/>
                </a:solidFill>
                <a:latin typeface="+mn-lt"/>
                <a:cs typeface="Calibri"/>
              </a:rPr>
              <a:t>es </a:t>
            </a:r>
            <a:r>
              <a:rPr lang="en-GB" kern="0" spc="-5" err="1">
                <a:solidFill>
                  <a:srgbClr val="000000"/>
                </a:solidFill>
                <a:latin typeface="+mn-lt"/>
                <a:cs typeface="Calibri"/>
              </a:rPr>
              <a:t>si</a:t>
            </a:r>
            <a:r>
              <a:rPr lang="en-GB" kern="0" spc="-5">
                <a:solidFill>
                  <a:srgbClr val="000000"/>
                </a:solidFill>
                <a:latin typeface="+mn-lt"/>
                <a:cs typeface="Calibri"/>
              </a:rPr>
              <a:t> </a:t>
            </a:r>
            <a:r>
              <a:rPr lang="en-GB" kern="0" spc="-10" err="1">
                <a:solidFill>
                  <a:srgbClr val="000000"/>
                </a:solidFill>
                <a:latin typeface="+mn-lt"/>
                <a:cs typeface="Calibri"/>
              </a:rPr>
              <a:t>comni</a:t>
            </a:r>
            <a:r>
              <a:rPr lang="en-GB" kern="0" spc="-10">
                <a:solidFill>
                  <a:srgbClr val="000000"/>
                </a:solidFill>
                <a:latin typeface="+mn-lt"/>
                <a:cs typeface="Calibri"/>
              </a:rPr>
              <a:t> </a:t>
            </a:r>
            <a:r>
              <a:rPr lang="en-GB" kern="0" spc="-10" err="1">
                <a:solidFill>
                  <a:srgbClr val="000000"/>
                </a:solidFill>
                <a:latin typeface="+mn-lt"/>
                <a:cs typeface="Calibri"/>
              </a:rPr>
              <a:t>volupitas</a:t>
            </a:r>
            <a:r>
              <a:rPr lang="en-GB" kern="0" spc="-10">
                <a:solidFill>
                  <a:srgbClr val="000000"/>
                </a:solidFill>
                <a:latin typeface="+mn-lt"/>
                <a:cs typeface="Calibri"/>
              </a:rPr>
              <a:t>  </a:t>
            </a:r>
            <a:r>
              <a:rPr lang="en-GB" kern="0" spc="-15" err="1">
                <a:solidFill>
                  <a:srgbClr val="000000"/>
                </a:solidFill>
                <a:latin typeface="+mn-lt"/>
                <a:cs typeface="Calibri"/>
              </a:rPr>
              <a:t>exeriorepe</a:t>
            </a:r>
            <a:r>
              <a:rPr lang="en-GB" kern="0" spc="-15">
                <a:solidFill>
                  <a:srgbClr val="000000"/>
                </a:solidFill>
                <a:latin typeface="+mn-lt"/>
                <a:cs typeface="Calibri"/>
              </a:rPr>
              <a:t> </a:t>
            </a:r>
            <a:r>
              <a:rPr lang="en-GB" kern="0" spc="-5">
                <a:solidFill>
                  <a:srgbClr val="000000"/>
                </a:solidFill>
                <a:latin typeface="+mn-lt"/>
                <a:cs typeface="Calibri"/>
              </a:rPr>
              <a:t>qui </a:t>
            </a:r>
            <a:r>
              <a:rPr lang="en-GB" kern="0" spc="-5" err="1">
                <a:solidFill>
                  <a:srgbClr val="000000"/>
                </a:solidFill>
                <a:latin typeface="+mn-lt"/>
                <a:cs typeface="Calibri"/>
              </a:rPr>
              <a:t>dit</a:t>
            </a:r>
            <a:r>
              <a:rPr lang="en-GB" kern="0" spc="-5">
                <a:solidFill>
                  <a:srgbClr val="000000"/>
                </a:solidFill>
                <a:latin typeface="+mn-lt"/>
                <a:cs typeface="Calibri"/>
              </a:rPr>
              <a:t>, </a:t>
            </a:r>
            <a:r>
              <a:rPr lang="en-GB" kern="0" spc="-10" err="1">
                <a:solidFill>
                  <a:srgbClr val="000000"/>
                </a:solidFill>
                <a:latin typeface="+mn-lt"/>
                <a:cs typeface="Calibri"/>
              </a:rPr>
              <a:t>officilique</a:t>
            </a:r>
            <a:r>
              <a:rPr lang="en-GB" kern="0" spc="-10">
                <a:solidFill>
                  <a:srgbClr val="000000"/>
                </a:solidFill>
                <a:latin typeface="+mn-lt"/>
                <a:cs typeface="Calibri"/>
              </a:rPr>
              <a:t> </a:t>
            </a:r>
            <a:r>
              <a:rPr lang="en-GB" kern="0" spc="-5" err="1">
                <a:solidFill>
                  <a:srgbClr val="000000"/>
                </a:solidFill>
                <a:latin typeface="+mn-lt"/>
                <a:cs typeface="Calibri"/>
              </a:rPr>
              <a:t>vendebis</a:t>
            </a:r>
            <a:r>
              <a:rPr lang="en-GB" kern="0" spc="-5">
                <a:solidFill>
                  <a:srgbClr val="000000"/>
                </a:solidFill>
                <a:latin typeface="+mn-lt"/>
                <a:cs typeface="Calibri"/>
              </a:rPr>
              <a:t> </a:t>
            </a:r>
            <a:r>
              <a:rPr lang="en-GB" kern="0" spc="-15" err="1">
                <a:solidFill>
                  <a:srgbClr val="000000"/>
                </a:solidFill>
                <a:latin typeface="+mn-lt"/>
                <a:cs typeface="Calibri"/>
              </a:rPr>
              <a:t>voluptatis</a:t>
            </a:r>
            <a:r>
              <a:rPr lang="en-GB" kern="0" spc="-15">
                <a:solidFill>
                  <a:srgbClr val="000000"/>
                </a:solidFill>
                <a:latin typeface="+mn-lt"/>
                <a:cs typeface="Calibri"/>
              </a:rPr>
              <a:t>  </a:t>
            </a:r>
            <a:r>
              <a:rPr lang="en-GB" kern="0" err="1">
                <a:solidFill>
                  <a:srgbClr val="000000"/>
                </a:solidFill>
                <a:latin typeface="+mn-lt"/>
                <a:cs typeface="Calibri"/>
              </a:rPr>
              <a:t>magnis</a:t>
            </a:r>
            <a:r>
              <a:rPr lang="en-GB" kern="0">
                <a:solidFill>
                  <a:srgbClr val="000000"/>
                </a:solidFill>
                <a:latin typeface="+mn-lt"/>
                <a:cs typeface="Calibri"/>
              </a:rPr>
              <a:t> </a:t>
            </a:r>
            <a:r>
              <a:rPr lang="en-GB" kern="0" spc="-10" err="1">
                <a:solidFill>
                  <a:srgbClr val="000000"/>
                </a:solidFill>
                <a:latin typeface="+mn-lt"/>
                <a:cs typeface="Calibri"/>
              </a:rPr>
              <a:t>rernate</a:t>
            </a:r>
            <a:r>
              <a:rPr lang="en-GB" kern="0" spc="-10">
                <a:solidFill>
                  <a:srgbClr val="000000"/>
                </a:solidFill>
                <a:latin typeface="+mn-lt"/>
                <a:cs typeface="Calibri"/>
              </a:rPr>
              <a:t> </a:t>
            </a:r>
            <a:r>
              <a:rPr lang="en-GB" kern="0" spc="-20" err="1">
                <a:solidFill>
                  <a:srgbClr val="000000"/>
                </a:solidFill>
                <a:latin typeface="+mn-lt"/>
                <a:cs typeface="Calibri"/>
              </a:rPr>
              <a:t>verora</a:t>
            </a:r>
            <a:r>
              <a:rPr lang="en-GB" kern="0" spc="-20">
                <a:solidFill>
                  <a:srgbClr val="000000"/>
                </a:solidFill>
                <a:latin typeface="+mn-lt"/>
                <a:cs typeface="Calibri"/>
              </a:rPr>
              <a:t> </a:t>
            </a:r>
            <a:r>
              <a:rPr lang="en-GB" kern="0" spc="-10">
                <a:solidFill>
                  <a:srgbClr val="000000"/>
                </a:solidFill>
                <a:latin typeface="+mn-lt"/>
                <a:cs typeface="Calibri"/>
              </a:rPr>
              <a:t>sunt </a:t>
            </a:r>
            <a:r>
              <a:rPr lang="en-GB" kern="0" spc="-10" err="1">
                <a:solidFill>
                  <a:srgbClr val="000000"/>
                </a:solidFill>
                <a:latin typeface="+mn-lt"/>
                <a:cs typeface="Calibri"/>
              </a:rPr>
              <a:t>minto</a:t>
            </a:r>
            <a:r>
              <a:rPr lang="en-GB" kern="0" spc="-10">
                <a:solidFill>
                  <a:srgbClr val="000000"/>
                </a:solidFill>
                <a:latin typeface="+mn-lt"/>
                <a:cs typeface="Calibri"/>
              </a:rPr>
              <a:t> </a:t>
            </a:r>
            <a:r>
              <a:rPr lang="en-GB" kern="0" spc="-10" err="1">
                <a:solidFill>
                  <a:srgbClr val="000000"/>
                </a:solidFill>
                <a:latin typeface="+mn-lt"/>
                <a:cs typeface="Calibri"/>
              </a:rPr>
              <a:t>voloreiciis</a:t>
            </a:r>
            <a:r>
              <a:rPr lang="en-GB" kern="0" spc="-10">
                <a:solidFill>
                  <a:srgbClr val="000000"/>
                </a:solidFill>
                <a:latin typeface="+mn-lt"/>
                <a:cs typeface="Calibri"/>
              </a:rPr>
              <a:t> </a:t>
            </a:r>
            <a:r>
              <a:rPr lang="en-GB" kern="0" spc="-15">
                <a:solidFill>
                  <a:srgbClr val="000000"/>
                </a:solidFill>
                <a:latin typeface="+mn-lt"/>
                <a:cs typeface="Calibri"/>
              </a:rPr>
              <a:t>re </a:t>
            </a:r>
            <a:r>
              <a:rPr lang="en-GB" kern="0" err="1">
                <a:solidFill>
                  <a:srgbClr val="000000"/>
                </a:solidFill>
                <a:latin typeface="+mn-lt"/>
                <a:cs typeface="Calibri"/>
              </a:rPr>
              <a:t>cus</a:t>
            </a:r>
            <a:r>
              <a:rPr lang="en-GB" kern="0">
                <a:solidFill>
                  <a:srgbClr val="000000"/>
                </a:solidFill>
                <a:latin typeface="+mn-lt"/>
                <a:cs typeface="Calibri"/>
              </a:rPr>
              <a:t> </a:t>
            </a:r>
            <a:r>
              <a:rPr lang="en-GB" kern="0" err="1">
                <a:solidFill>
                  <a:srgbClr val="000000"/>
                </a:solidFill>
                <a:latin typeface="+mn-lt"/>
                <a:cs typeface="Calibri"/>
              </a:rPr>
              <a:t>mo</a:t>
            </a:r>
            <a:r>
              <a:rPr lang="en-GB" kern="0">
                <a:solidFill>
                  <a:srgbClr val="000000"/>
                </a:solidFill>
                <a:latin typeface="+mn-lt"/>
                <a:cs typeface="Calibri"/>
              </a:rPr>
              <a:t>  </a:t>
            </a:r>
            <a:r>
              <a:rPr lang="en-GB" kern="0" spc="-5" err="1">
                <a:solidFill>
                  <a:srgbClr val="000000"/>
                </a:solidFill>
                <a:latin typeface="+mn-lt"/>
                <a:cs typeface="Calibri"/>
              </a:rPr>
              <a:t>quis</a:t>
            </a:r>
            <a:r>
              <a:rPr lang="en-GB" kern="0" spc="-10">
                <a:solidFill>
                  <a:srgbClr val="000000"/>
                </a:solidFill>
                <a:latin typeface="+mn-lt"/>
                <a:cs typeface="Calibri"/>
              </a:rPr>
              <a:t> </a:t>
            </a:r>
            <a:r>
              <a:rPr lang="en-GB" kern="0" err="1">
                <a:solidFill>
                  <a:srgbClr val="000000"/>
                </a:solidFill>
                <a:latin typeface="+mn-lt"/>
                <a:cs typeface="Calibri"/>
              </a:rPr>
              <a:t>accus</a:t>
            </a:r>
            <a:r>
              <a:rPr lang="en-GB" kern="0">
                <a:solidFill>
                  <a:srgbClr val="000000"/>
                </a:solidFill>
                <a:latin typeface="+mn-lt"/>
                <a:cs typeface="Calibri"/>
              </a:rPr>
              <a:t>.</a:t>
            </a:r>
            <a:endParaRPr lang="en-GB" kern="0">
              <a:solidFill>
                <a:sysClr val="windowText" lastClr="000000"/>
              </a:solidFill>
              <a:latin typeface="+mn-lt"/>
              <a:cs typeface="Calibri"/>
            </a:endParaRPr>
          </a:p>
          <a:p>
            <a:pPr marL="12700" marR="267970">
              <a:spcBef>
                <a:spcPts val="850"/>
              </a:spcBef>
            </a:pPr>
            <a:r>
              <a:rPr lang="en-GB" kern="0" err="1">
                <a:solidFill>
                  <a:srgbClr val="000000"/>
                </a:solidFill>
                <a:latin typeface="+mn-lt"/>
                <a:cs typeface="Calibri"/>
              </a:rPr>
              <a:t>Iqui</a:t>
            </a:r>
            <a:r>
              <a:rPr lang="en-GB" kern="0">
                <a:solidFill>
                  <a:srgbClr val="000000"/>
                </a:solidFill>
                <a:latin typeface="+mn-lt"/>
                <a:cs typeface="Calibri"/>
              </a:rPr>
              <a:t> </a:t>
            </a:r>
            <a:r>
              <a:rPr lang="en-GB" kern="0" spc="-10" err="1">
                <a:solidFill>
                  <a:srgbClr val="000000"/>
                </a:solidFill>
                <a:latin typeface="+mn-lt"/>
                <a:cs typeface="Calibri"/>
              </a:rPr>
              <a:t>duntium</a:t>
            </a:r>
            <a:r>
              <a:rPr lang="en-GB" kern="0" spc="-10">
                <a:solidFill>
                  <a:srgbClr val="000000"/>
                </a:solidFill>
                <a:latin typeface="+mn-lt"/>
                <a:cs typeface="Calibri"/>
              </a:rPr>
              <a:t> </a:t>
            </a:r>
            <a:r>
              <a:rPr lang="en-GB" kern="0" spc="-5" err="1">
                <a:solidFill>
                  <a:srgbClr val="000000"/>
                </a:solidFill>
                <a:latin typeface="+mn-lt"/>
                <a:cs typeface="Calibri"/>
              </a:rPr>
              <a:t>saeperum</a:t>
            </a:r>
            <a:r>
              <a:rPr lang="en-GB" kern="0" spc="-5">
                <a:solidFill>
                  <a:srgbClr val="000000"/>
                </a:solidFill>
                <a:latin typeface="+mn-lt"/>
                <a:cs typeface="Calibri"/>
              </a:rPr>
              <a:t> </a:t>
            </a:r>
            <a:r>
              <a:rPr lang="en-GB" kern="0" spc="-5" err="1">
                <a:solidFill>
                  <a:srgbClr val="000000"/>
                </a:solidFill>
                <a:latin typeface="+mn-lt"/>
                <a:cs typeface="Calibri"/>
              </a:rPr>
              <a:t>evelique</a:t>
            </a:r>
            <a:r>
              <a:rPr lang="en-GB" kern="0" spc="-5">
                <a:solidFill>
                  <a:srgbClr val="000000"/>
                </a:solidFill>
                <a:latin typeface="+mn-lt"/>
                <a:cs typeface="Calibri"/>
              </a:rPr>
              <a:t> </a:t>
            </a:r>
            <a:r>
              <a:rPr lang="en-GB" kern="0" spc="-15" err="1">
                <a:solidFill>
                  <a:srgbClr val="000000"/>
                </a:solidFill>
                <a:latin typeface="+mn-lt"/>
                <a:cs typeface="Calibri"/>
              </a:rPr>
              <a:t>ditate</a:t>
            </a:r>
            <a:r>
              <a:rPr lang="en-GB" kern="0" spc="-15">
                <a:solidFill>
                  <a:srgbClr val="000000"/>
                </a:solidFill>
                <a:latin typeface="+mn-lt"/>
                <a:cs typeface="Calibri"/>
              </a:rPr>
              <a:t> </a:t>
            </a:r>
            <a:r>
              <a:rPr lang="en-GB" kern="0" spc="-10">
                <a:solidFill>
                  <a:srgbClr val="000000"/>
                </a:solidFill>
                <a:latin typeface="+mn-lt"/>
                <a:cs typeface="Calibri"/>
              </a:rPr>
              <a:t>con </a:t>
            </a:r>
            <a:r>
              <a:rPr lang="en-GB" kern="0" spc="-10" err="1">
                <a:solidFill>
                  <a:srgbClr val="000000"/>
                </a:solidFill>
                <a:latin typeface="+mn-lt"/>
                <a:cs typeface="Calibri"/>
              </a:rPr>
              <a:t>prepere</a:t>
            </a:r>
            <a:r>
              <a:rPr lang="en-GB" kern="0" spc="-10">
                <a:solidFill>
                  <a:srgbClr val="000000"/>
                </a:solidFill>
                <a:latin typeface="+mn-lt"/>
                <a:cs typeface="Calibri"/>
              </a:rPr>
              <a:t>  </a:t>
            </a:r>
            <a:r>
              <a:rPr lang="en-GB" kern="0" spc="-5" err="1">
                <a:solidFill>
                  <a:srgbClr val="000000"/>
                </a:solidFill>
                <a:latin typeface="+mn-lt"/>
                <a:cs typeface="Calibri"/>
              </a:rPr>
              <a:t>nonsequ</a:t>
            </a:r>
            <a:r>
              <a:rPr lang="en-GB" kern="0" spc="-5">
                <a:solidFill>
                  <a:srgbClr val="000000"/>
                </a:solidFill>
                <a:latin typeface="+mn-lt"/>
                <a:cs typeface="Calibri"/>
              </a:rPr>
              <a:t> </a:t>
            </a:r>
            <a:r>
              <a:rPr lang="en-GB" kern="0" spc="-5" err="1">
                <a:solidFill>
                  <a:srgbClr val="000000"/>
                </a:solidFill>
                <a:latin typeface="+mn-lt"/>
                <a:cs typeface="Calibri"/>
              </a:rPr>
              <a:t>idipic</a:t>
            </a:r>
            <a:r>
              <a:rPr lang="en-GB" kern="0" spc="-5">
                <a:solidFill>
                  <a:srgbClr val="000000"/>
                </a:solidFill>
                <a:latin typeface="+mn-lt"/>
                <a:cs typeface="Calibri"/>
              </a:rPr>
              <a:t> </a:t>
            </a:r>
            <a:r>
              <a:rPr lang="en-GB" kern="0" spc="-10" err="1">
                <a:solidFill>
                  <a:srgbClr val="000000"/>
                </a:solidFill>
                <a:latin typeface="+mn-lt"/>
                <a:cs typeface="Calibri"/>
              </a:rPr>
              <a:t>torume</a:t>
            </a:r>
            <a:r>
              <a:rPr lang="en-GB" kern="0" spc="-10">
                <a:solidFill>
                  <a:srgbClr val="000000"/>
                </a:solidFill>
                <a:latin typeface="+mn-lt"/>
                <a:cs typeface="Calibri"/>
              </a:rPr>
              <a:t> </a:t>
            </a:r>
            <a:r>
              <a:rPr lang="en-GB" kern="0" spc="-10" err="1">
                <a:solidFill>
                  <a:srgbClr val="000000"/>
                </a:solidFill>
                <a:latin typeface="+mn-lt"/>
                <a:cs typeface="Calibri"/>
              </a:rPr>
              <a:t>perferum</a:t>
            </a:r>
            <a:endParaRPr lang="en-GB" kern="0">
              <a:solidFill>
                <a:sysClr val="windowText" lastClr="000000"/>
              </a:solidFill>
              <a:latin typeface="+mn-lt"/>
              <a:cs typeface="Calibri"/>
            </a:endParaRPr>
          </a:p>
        </p:txBody>
      </p:sp>
    </p:spTree>
    <p:extLst>
      <p:ext uri="{BB962C8B-B14F-4D97-AF65-F5344CB8AC3E}">
        <p14:creationId xmlns:p14="http://schemas.microsoft.com/office/powerpoint/2010/main" val="13214256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Standard slide">
    <p:spTree>
      <p:nvGrpSpPr>
        <p:cNvPr id="1" name=""/>
        <p:cNvGrpSpPr/>
        <p:nvPr/>
      </p:nvGrpSpPr>
      <p:grpSpPr>
        <a:xfrm>
          <a:off x="0" y="0"/>
          <a:ext cx="0" cy="0"/>
          <a:chOff x="0" y="0"/>
          <a:chExt cx="0" cy="0"/>
        </a:xfrm>
      </p:grpSpPr>
      <p:sp>
        <p:nvSpPr>
          <p:cNvPr id="14" name="Text Placeholder 12">
            <a:extLst>
              <a:ext uri="{FF2B5EF4-FFF2-40B4-BE49-F238E27FC236}">
                <a16:creationId xmlns:a16="http://schemas.microsoft.com/office/drawing/2014/main" id="{E588F9E3-033A-7C44-9AA5-5E3AA1B4C9B3}"/>
              </a:ext>
            </a:extLst>
          </p:cNvPr>
          <p:cNvSpPr>
            <a:spLocks noGrp="1"/>
          </p:cNvSpPr>
          <p:nvPr>
            <p:ph type="body" sz="quarter" idx="10" hasCustomPrompt="1"/>
          </p:nvPr>
        </p:nvSpPr>
        <p:spPr>
          <a:xfrm>
            <a:off x="756000" y="6264000"/>
            <a:ext cx="3358800" cy="238760"/>
          </a:xfrm>
          <a:prstGeom prst="rect">
            <a:avLst/>
          </a:prstGeom>
        </p:spPr>
        <p:txBody>
          <a:bodyPr/>
          <a:lstStyle>
            <a:lvl1pPr marL="12700">
              <a:lnSpc>
                <a:spcPct val="100000"/>
              </a:lnSpc>
              <a:spcBef>
                <a:spcPts val="100"/>
              </a:spcBef>
              <a:defRPr sz="1050"/>
            </a:lvl1pPr>
            <a:lvl2pPr>
              <a:defRPr sz="1050"/>
            </a:lvl2pPr>
            <a:lvl3pPr>
              <a:defRPr sz="1050"/>
            </a:lvl3pPr>
            <a:lvl4pPr>
              <a:defRPr sz="1050"/>
            </a:lvl4pPr>
            <a:lvl5pPr>
              <a:defRPr sz="1050"/>
            </a:lvl5pPr>
          </a:lstStyle>
          <a:p>
            <a:pPr marL="12700">
              <a:lnSpc>
                <a:spcPct val="100000"/>
              </a:lnSpc>
              <a:spcBef>
                <a:spcPts val="100"/>
              </a:spcBef>
            </a:pPr>
            <a:r>
              <a:rPr lang="en-GB" sz="1050">
                <a:latin typeface="+mn-lt"/>
                <a:cs typeface="Calibri"/>
              </a:rPr>
              <a:t>1 | Anglian </a:t>
            </a:r>
            <a:r>
              <a:rPr lang="en-GB" sz="1050" spc="-15">
                <a:latin typeface="+mn-lt"/>
                <a:cs typeface="Calibri"/>
              </a:rPr>
              <a:t>Water </a:t>
            </a:r>
            <a:r>
              <a:rPr lang="en-GB" sz="1050" spc="-4">
                <a:latin typeface="+mn-lt"/>
                <a:cs typeface="Calibri"/>
              </a:rPr>
              <a:t>Our</a:t>
            </a:r>
            <a:r>
              <a:rPr lang="en-GB" sz="1050" spc="-30">
                <a:latin typeface="+mn-lt"/>
                <a:cs typeface="Calibri"/>
              </a:rPr>
              <a:t> </a:t>
            </a:r>
            <a:r>
              <a:rPr lang="en-GB" sz="1050" spc="-8">
                <a:latin typeface="+mn-lt"/>
                <a:cs typeface="Calibri"/>
              </a:rPr>
              <a:t>Presentations</a:t>
            </a:r>
            <a:endParaRPr lang="en-GB" sz="1050">
              <a:latin typeface="+mn-lt"/>
              <a:cs typeface="Calibri"/>
            </a:endParaRPr>
          </a:p>
        </p:txBody>
      </p:sp>
    </p:spTree>
    <p:extLst>
      <p:ext uri="{BB962C8B-B14F-4D97-AF65-F5344CB8AC3E}">
        <p14:creationId xmlns:p14="http://schemas.microsoft.com/office/powerpoint/2010/main" val="2498384383"/>
      </p:ext>
    </p:extLst>
  </p:cSld>
  <p:clrMapOvr>
    <a:masterClrMapping/>
  </p:clrMapOvr>
  <mc:AlternateContent xmlns:mc="http://schemas.openxmlformats.org/markup-compatibility/2006" xmlns:p14="http://schemas.microsoft.com/office/powerpoint/2010/main">
    <mc:Choice Requires="p14">
      <p:transition spd="slow" p14:dur="1500" advTm="20000"/>
    </mc:Choice>
    <mc:Fallback xmlns="">
      <p:transition spd="slow" advTm="2000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6425199-5B1D-394F-A6CB-C6DF594CC4E1}" type="datetimeFigureOut">
              <a:rPr lang="en-US" smtClean="0"/>
              <a:t>10/2/2021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7C4D00-A559-054E-A5AF-5587DB5AFED3}" type="slidenum">
              <a:rPr lang="en-US" smtClean="0"/>
              <a:t>‹#›</a:t>
            </a:fld>
            <a:endParaRPr lang="en-US"/>
          </a:p>
        </p:txBody>
      </p:sp>
    </p:spTree>
    <p:extLst>
      <p:ext uri="{BB962C8B-B14F-4D97-AF65-F5344CB8AC3E}">
        <p14:creationId xmlns:p14="http://schemas.microsoft.com/office/powerpoint/2010/main" val="13913529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py Slide">
    <p:spTree>
      <p:nvGrpSpPr>
        <p:cNvPr id="1" name=""/>
        <p:cNvGrpSpPr/>
        <p:nvPr/>
      </p:nvGrpSpPr>
      <p:grpSpPr>
        <a:xfrm>
          <a:off x="0" y="0"/>
          <a:ext cx="0" cy="0"/>
          <a:chOff x="0" y="0"/>
          <a:chExt cx="0" cy="0"/>
        </a:xfrm>
      </p:grpSpPr>
      <p:sp>
        <p:nvSpPr>
          <p:cNvPr id="18" name="Text Placeholder 16">
            <a:extLst>
              <a:ext uri="{FF2B5EF4-FFF2-40B4-BE49-F238E27FC236}">
                <a16:creationId xmlns:a16="http://schemas.microsoft.com/office/drawing/2014/main" id="{A153C1D0-FA02-9841-B8FD-C4B3291508A6}"/>
              </a:ext>
            </a:extLst>
          </p:cNvPr>
          <p:cNvSpPr>
            <a:spLocks noGrp="1"/>
          </p:cNvSpPr>
          <p:nvPr>
            <p:ph type="body" sz="quarter" idx="10" hasCustomPrompt="1"/>
          </p:nvPr>
        </p:nvSpPr>
        <p:spPr>
          <a:xfrm>
            <a:off x="774002" y="630000"/>
            <a:ext cx="3187300" cy="939800"/>
          </a:xfrm>
          <a:prstGeom prst="rect">
            <a:avLst/>
          </a:prstGeom>
        </p:spPr>
        <p:txBody>
          <a:bodyPr lIns="68580" tIns="34290" rIns="68580" bIns="34290"/>
          <a:lstStyle>
            <a:lvl1pPr>
              <a:defRPr sz="4533" b="1"/>
            </a:lvl1pPr>
            <a:lvl2pPr>
              <a:defRPr sz="4533"/>
            </a:lvl2pPr>
            <a:lvl3pPr>
              <a:defRPr sz="4533"/>
            </a:lvl3pPr>
            <a:lvl4pPr>
              <a:defRPr sz="4533"/>
            </a:lvl4pPr>
            <a:lvl5pPr>
              <a:defRPr sz="4533"/>
            </a:lvl5pPr>
          </a:lstStyle>
          <a:p>
            <a:pPr lvl="0"/>
            <a:r>
              <a:rPr lang="en-GB"/>
              <a:t>Header 1</a:t>
            </a:r>
            <a:endParaRPr lang="en-US"/>
          </a:p>
        </p:txBody>
      </p:sp>
      <p:sp>
        <p:nvSpPr>
          <p:cNvPr id="21" name="Text Placeholder 16">
            <a:extLst>
              <a:ext uri="{FF2B5EF4-FFF2-40B4-BE49-F238E27FC236}">
                <a16:creationId xmlns:a16="http://schemas.microsoft.com/office/drawing/2014/main" id="{BC008C38-6BCE-4643-840A-33724C815AD2}"/>
              </a:ext>
            </a:extLst>
          </p:cNvPr>
          <p:cNvSpPr>
            <a:spLocks noGrp="1"/>
          </p:cNvSpPr>
          <p:nvPr>
            <p:ph type="body" sz="quarter" idx="11" hasCustomPrompt="1"/>
          </p:nvPr>
        </p:nvSpPr>
        <p:spPr>
          <a:xfrm>
            <a:off x="774000" y="1872001"/>
            <a:ext cx="2209800" cy="593716"/>
          </a:xfrm>
          <a:prstGeom prst="rect">
            <a:avLst/>
          </a:prstGeom>
        </p:spPr>
        <p:txBody>
          <a:bodyPr lIns="68580" tIns="34290" rIns="68580" bIns="34290"/>
          <a:lstStyle>
            <a:lvl1pPr>
              <a:defRPr sz="3200" b="1">
                <a:solidFill>
                  <a:srgbClr val="951B81"/>
                </a:solidFill>
              </a:defRPr>
            </a:lvl1pPr>
            <a:lvl2pPr>
              <a:defRPr sz="4533"/>
            </a:lvl2pPr>
            <a:lvl3pPr>
              <a:defRPr sz="4533"/>
            </a:lvl3pPr>
            <a:lvl4pPr>
              <a:defRPr sz="4533"/>
            </a:lvl4pPr>
            <a:lvl5pPr>
              <a:defRPr sz="4533"/>
            </a:lvl5pPr>
          </a:lstStyle>
          <a:p>
            <a:pPr lvl="0"/>
            <a:r>
              <a:rPr lang="en-GB"/>
              <a:t>Header 2</a:t>
            </a:r>
            <a:endParaRPr lang="en-US"/>
          </a:p>
        </p:txBody>
      </p:sp>
      <p:sp>
        <p:nvSpPr>
          <p:cNvPr id="22" name="Text Placeholder 16">
            <a:extLst>
              <a:ext uri="{FF2B5EF4-FFF2-40B4-BE49-F238E27FC236}">
                <a16:creationId xmlns:a16="http://schemas.microsoft.com/office/drawing/2014/main" id="{EB4E9875-118D-EA49-96BC-AB722BE6AC6B}"/>
              </a:ext>
            </a:extLst>
          </p:cNvPr>
          <p:cNvSpPr>
            <a:spLocks noGrp="1"/>
          </p:cNvSpPr>
          <p:nvPr>
            <p:ph type="body" sz="quarter" idx="12" hasCustomPrompt="1"/>
          </p:nvPr>
        </p:nvSpPr>
        <p:spPr>
          <a:xfrm>
            <a:off x="774000" y="2647590"/>
            <a:ext cx="5322000" cy="3067411"/>
          </a:xfrm>
          <a:prstGeom prst="rect">
            <a:avLst/>
          </a:prstGeom>
        </p:spPr>
        <p:txBody>
          <a:bodyPr lIns="68580" tIns="34290" rIns="68580" bIns="34290"/>
          <a:lstStyle>
            <a:lvl1pPr marL="16933" marR="357284">
              <a:spcBef>
                <a:spcPts val="1133"/>
              </a:spcBef>
              <a:defRPr sz="1333" b="0"/>
            </a:lvl1pPr>
            <a:lvl2pPr>
              <a:defRPr sz="4533"/>
            </a:lvl2pPr>
            <a:lvl3pPr>
              <a:defRPr sz="4533"/>
            </a:lvl3pPr>
            <a:lvl4pPr>
              <a:defRPr sz="4533"/>
            </a:lvl4pPr>
            <a:lvl5pPr>
              <a:defRPr sz="4533"/>
            </a:lvl5pPr>
          </a:lstStyle>
          <a:p>
            <a:pPr marL="12700" marR="5080">
              <a:spcBef>
                <a:spcPts val="1045"/>
              </a:spcBef>
            </a:pPr>
            <a:r>
              <a:rPr lang="en-GB" kern="0" err="1">
                <a:solidFill>
                  <a:srgbClr val="000000"/>
                </a:solidFill>
                <a:latin typeface="+mn-lt"/>
                <a:cs typeface="Calibri"/>
              </a:rPr>
              <a:t>Magnissiminus</a:t>
            </a:r>
            <a:r>
              <a:rPr lang="en-GB" kern="0">
                <a:solidFill>
                  <a:srgbClr val="000000"/>
                </a:solidFill>
                <a:latin typeface="+mn-lt"/>
                <a:cs typeface="Calibri"/>
              </a:rPr>
              <a:t> </a:t>
            </a:r>
            <a:r>
              <a:rPr lang="en-GB" kern="0" spc="-8" err="1">
                <a:solidFill>
                  <a:srgbClr val="000000"/>
                </a:solidFill>
                <a:latin typeface="+mn-lt"/>
                <a:cs typeface="Calibri"/>
              </a:rPr>
              <a:t>volor</a:t>
            </a:r>
            <a:r>
              <a:rPr lang="en-GB" kern="0" spc="-8">
                <a:solidFill>
                  <a:srgbClr val="000000"/>
                </a:solidFill>
                <a:latin typeface="+mn-lt"/>
                <a:cs typeface="Calibri"/>
              </a:rPr>
              <a:t> </a:t>
            </a:r>
            <a:r>
              <a:rPr lang="en-GB" kern="0">
                <a:solidFill>
                  <a:srgbClr val="000000"/>
                </a:solidFill>
                <a:latin typeface="+mn-lt"/>
                <a:cs typeface="Calibri"/>
              </a:rPr>
              <a:t>abo. Mo </a:t>
            </a:r>
            <a:r>
              <a:rPr lang="en-GB" kern="0" spc="-4" err="1">
                <a:solidFill>
                  <a:srgbClr val="000000"/>
                </a:solidFill>
                <a:latin typeface="+mn-lt"/>
                <a:cs typeface="Calibri"/>
              </a:rPr>
              <a:t>blaniscid</a:t>
            </a:r>
            <a:r>
              <a:rPr lang="en-GB" kern="0" spc="-4">
                <a:solidFill>
                  <a:srgbClr val="000000"/>
                </a:solidFill>
                <a:latin typeface="+mn-lt"/>
                <a:cs typeface="Calibri"/>
              </a:rPr>
              <a:t> </a:t>
            </a:r>
            <a:r>
              <a:rPr lang="en-GB" kern="0" err="1">
                <a:solidFill>
                  <a:srgbClr val="000000"/>
                </a:solidFill>
                <a:latin typeface="+mn-lt"/>
                <a:cs typeface="Calibri"/>
              </a:rPr>
              <a:t>eicipis</a:t>
            </a:r>
            <a:r>
              <a:rPr lang="en-GB" kern="0">
                <a:solidFill>
                  <a:srgbClr val="000000"/>
                </a:solidFill>
                <a:latin typeface="+mn-lt"/>
                <a:cs typeface="Calibri"/>
              </a:rPr>
              <a:t> </a:t>
            </a:r>
            <a:r>
              <a:rPr lang="en-GB" kern="0" spc="-4" err="1">
                <a:solidFill>
                  <a:srgbClr val="000000"/>
                </a:solidFill>
                <a:latin typeface="+mn-lt"/>
                <a:cs typeface="Calibri"/>
              </a:rPr>
              <a:t>ciligen</a:t>
            </a:r>
            <a:r>
              <a:rPr lang="en-GB" kern="0" spc="-4">
                <a:solidFill>
                  <a:srgbClr val="000000"/>
                </a:solidFill>
                <a:latin typeface="+mn-lt"/>
                <a:cs typeface="Calibri"/>
              </a:rPr>
              <a:t>  </a:t>
            </a:r>
            <a:r>
              <a:rPr lang="en-GB" kern="0" spc="-8" err="1">
                <a:solidFill>
                  <a:srgbClr val="000000"/>
                </a:solidFill>
                <a:latin typeface="+mn-lt"/>
                <a:cs typeface="Calibri"/>
              </a:rPr>
              <a:t>ditincil</a:t>
            </a:r>
            <a:r>
              <a:rPr lang="en-GB" kern="0" spc="-8">
                <a:solidFill>
                  <a:srgbClr val="000000"/>
                </a:solidFill>
                <a:latin typeface="+mn-lt"/>
                <a:cs typeface="Calibri"/>
              </a:rPr>
              <a:t> </a:t>
            </a:r>
            <a:r>
              <a:rPr lang="en-GB" kern="0" spc="-4" err="1">
                <a:solidFill>
                  <a:srgbClr val="000000"/>
                </a:solidFill>
                <a:latin typeface="+mn-lt"/>
                <a:cs typeface="Calibri"/>
              </a:rPr>
              <a:t>imo</a:t>
            </a:r>
            <a:r>
              <a:rPr lang="en-GB" kern="0" spc="-4">
                <a:solidFill>
                  <a:srgbClr val="000000"/>
                </a:solidFill>
                <a:latin typeface="+mn-lt"/>
                <a:cs typeface="Calibri"/>
              </a:rPr>
              <a:t> </a:t>
            </a:r>
            <a:r>
              <a:rPr lang="en-GB" kern="0" err="1">
                <a:solidFill>
                  <a:srgbClr val="000000"/>
                </a:solidFill>
                <a:latin typeface="+mn-lt"/>
                <a:cs typeface="Calibri"/>
              </a:rPr>
              <a:t>mossum</a:t>
            </a:r>
            <a:r>
              <a:rPr lang="en-GB" kern="0">
                <a:solidFill>
                  <a:srgbClr val="000000"/>
                </a:solidFill>
                <a:latin typeface="+mn-lt"/>
                <a:cs typeface="Calibri"/>
              </a:rPr>
              <a:t> </a:t>
            </a:r>
            <a:r>
              <a:rPr lang="en-GB" kern="0" spc="-4">
                <a:solidFill>
                  <a:srgbClr val="000000"/>
                </a:solidFill>
                <a:latin typeface="+mn-lt"/>
                <a:cs typeface="Calibri"/>
              </a:rPr>
              <a:t>eat </a:t>
            </a:r>
            <a:r>
              <a:rPr lang="en-GB" kern="0" spc="-4" err="1">
                <a:solidFill>
                  <a:srgbClr val="000000"/>
                </a:solidFill>
                <a:latin typeface="+mn-lt"/>
                <a:cs typeface="Calibri"/>
              </a:rPr>
              <a:t>apelent</a:t>
            </a:r>
            <a:r>
              <a:rPr lang="en-GB" kern="0" spc="-4">
                <a:solidFill>
                  <a:srgbClr val="000000"/>
                </a:solidFill>
                <a:latin typeface="+mn-lt"/>
                <a:cs typeface="Calibri"/>
              </a:rPr>
              <a:t> </a:t>
            </a:r>
            <a:r>
              <a:rPr lang="en-GB" kern="0" spc="-4" err="1">
                <a:solidFill>
                  <a:srgbClr val="000000"/>
                </a:solidFill>
                <a:latin typeface="+mn-lt"/>
                <a:cs typeface="Calibri"/>
              </a:rPr>
              <a:t>undendus</a:t>
            </a:r>
            <a:r>
              <a:rPr lang="en-GB" kern="0" spc="-4">
                <a:solidFill>
                  <a:srgbClr val="000000"/>
                </a:solidFill>
                <a:latin typeface="+mn-lt"/>
                <a:cs typeface="Calibri"/>
              </a:rPr>
              <a:t> </a:t>
            </a:r>
            <a:r>
              <a:rPr lang="en-GB" kern="0" spc="-8">
                <a:solidFill>
                  <a:srgbClr val="000000"/>
                </a:solidFill>
                <a:latin typeface="+mn-lt"/>
                <a:cs typeface="Calibri"/>
              </a:rPr>
              <a:t>re net  </a:t>
            </a:r>
            <a:r>
              <a:rPr lang="en-GB" kern="0" spc="-4" err="1">
                <a:solidFill>
                  <a:srgbClr val="000000"/>
                </a:solidFill>
                <a:latin typeface="+mn-lt"/>
                <a:cs typeface="Calibri"/>
              </a:rPr>
              <a:t>remporio</a:t>
            </a:r>
            <a:r>
              <a:rPr lang="en-GB" kern="0" spc="-4">
                <a:solidFill>
                  <a:srgbClr val="000000"/>
                </a:solidFill>
                <a:latin typeface="+mn-lt"/>
                <a:cs typeface="Calibri"/>
              </a:rPr>
              <a:t> </a:t>
            </a:r>
            <a:r>
              <a:rPr lang="en-GB" kern="0" spc="-11" err="1">
                <a:solidFill>
                  <a:srgbClr val="000000"/>
                </a:solidFill>
                <a:latin typeface="+mn-lt"/>
                <a:cs typeface="Calibri"/>
              </a:rPr>
              <a:t>totationet</a:t>
            </a:r>
            <a:r>
              <a:rPr lang="en-GB" kern="0" spc="-11">
                <a:solidFill>
                  <a:srgbClr val="000000"/>
                </a:solidFill>
                <a:latin typeface="+mn-lt"/>
                <a:cs typeface="Calibri"/>
              </a:rPr>
              <a:t> </a:t>
            </a:r>
            <a:r>
              <a:rPr lang="en-GB" kern="0" spc="-8" err="1">
                <a:solidFill>
                  <a:srgbClr val="000000"/>
                </a:solidFill>
                <a:latin typeface="+mn-lt"/>
                <a:cs typeface="Calibri"/>
              </a:rPr>
              <a:t>volorro</a:t>
            </a:r>
            <a:r>
              <a:rPr lang="en-GB" kern="0" spc="-8">
                <a:solidFill>
                  <a:srgbClr val="000000"/>
                </a:solidFill>
                <a:latin typeface="+mn-lt"/>
                <a:cs typeface="Calibri"/>
              </a:rPr>
              <a:t> </a:t>
            </a:r>
            <a:r>
              <a:rPr lang="en-GB" kern="0" err="1">
                <a:solidFill>
                  <a:srgbClr val="000000"/>
                </a:solidFill>
                <a:latin typeface="+mn-lt"/>
                <a:cs typeface="Calibri"/>
              </a:rPr>
              <a:t>modici</a:t>
            </a:r>
            <a:r>
              <a:rPr lang="en-GB" kern="0">
                <a:solidFill>
                  <a:srgbClr val="000000"/>
                </a:solidFill>
                <a:latin typeface="+mn-lt"/>
                <a:cs typeface="Calibri"/>
              </a:rPr>
              <a:t> </a:t>
            </a:r>
            <a:r>
              <a:rPr lang="en-GB" kern="0" spc="-4" err="1">
                <a:solidFill>
                  <a:srgbClr val="000000"/>
                </a:solidFill>
                <a:latin typeface="+mn-lt"/>
                <a:cs typeface="Calibri"/>
              </a:rPr>
              <a:t>dolum</a:t>
            </a:r>
            <a:r>
              <a:rPr lang="en-GB" kern="0" spc="-4">
                <a:solidFill>
                  <a:srgbClr val="000000"/>
                </a:solidFill>
                <a:latin typeface="+mn-lt"/>
                <a:cs typeface="Calibri"/>
              </a:rPr>
              <a:t> </a:t>
            </a:r>
            <a:r>
              <a:rPr lang="en-GB" kern="0" err="1">
                <a:solidFill>
                  <a:srgbClr val="000000"/>
                </a:solidFill>
                <a:latin typeface="+mn-lt"/>
                <a:cs typeface="Calibri"/>
              </a:rPr>
              <a:t>accus</a:t>
            </a:r>
            <a:r>
              <a:rPr lang="en-GB" kern="0">
                <a:solidFill>
                  <a:srgbClr val="000000"/>
                </a:solidFill>
                <a:latin typeface="+mn-lt"/>
                <a:cs typeface="Calibri"/>
              </a:rPr>
              <a:t>  </a:t>
            </a:r>
            <a:r>
              <a:rPr lang="en-GB" kern="0" spc="-8">
                <a:solidFill>
                  <a:srgbClr val="000000"/>
                </a:solidFill>
                <a:latin typeface="+mn-lt"/>
                <a:cs typeface="Calibri"/>
              </a:rPr>
              <a:t>dolore </a:t>
            </a:r>
            <a:r>
              <a:rPr lang="en-GB" kern="0" err="1">
                <a:solidFill>
                  <a:srgbClr val="000000"/>
                </a:solidFill>
                <a:latin typeface="+mn-lt"/>
                <a:cs typeface="Calibri"/>
              </a:rPr>
              <a:t>vidus</a:t>
            </a:r>
            <a:r>
              <a:rPr lang="en-GB" kern="0">
                <a:solidFill>
                  <a:srgbClr val="000000"/>
                </a:solidFill>
                <a:latin typeface="+mn-lt"/>
                <a:cs typeface="Calibri"/>
              </a:rPr>
              <a:t> </a:t>
            </a:r>
            <a:r>
              <a:rPr lang="en-GB" kern="0" spc="-4" err="1">
                <a:solidFill>
                  <a:srgbClr val="000000"/>
                </a:solidFill>
                <a:latin typeface="+mn-lt"/>
                <a:cs typeface="Calibri"/>
              </a:rPr>
              <a:t>nam</a:t>
            </a:r>
            <a:r>
              <a:rPr lang="en-GB" kern="0" spc="-4">
                <a:solidFill>
                  <a:srgbClr val="000000"/>
                </a:solidFill>
                <a:latin typeface="+mn-lt"/>
                <a:cs typeface="Calibri"/>
              </a:rPr>
              <a:t> </a:t>
            </a:r>
            <a:r>
              <a:rPr lang="en-GB" kern="0" spc="-8" err="1">
                <a:solidFill>
                  <a:srgbClr val="000000"/>
                </a:solidFill>
                <a:latin typeface="+mn-lt"/>
                <a:cs typeface="Calibri"/>
              </a:rPr>
              <a:t>iust</a:t>
            </a:r>
            <a:r>
              <a:rPr lang="en-GB" kern="0" spc="-8">
                <a:solidFill>
                  <a:srgbClr val="000000"/>
                </a:solidFill>
                <a:latin typeface="+mn-lt"/>
                <a:cs typeface="Calibri"/>
              </a:rPr>
              <a:t>, sunt </a:t>
            </a:r>
            <a:r>
              <a:rPr lang="en-GB" kern="0" spc="-4" err="1">
                <a:solidFill>
                  <a:srgbClr val="000000"/>
                </a:solidFill>
                <a:latin typeface="+mn-lt"/>
                <a:cs typeface="Calibri"/>
              </a:rPr>
              <a:t>reped</a:t>
            </a:r>
            <a:r>
              <a:rPr lang="en-GB" kern="0" spc="-4">
                <a:solidFill>
                  <a:srgbClr val="000000"/>
                </a:solidFill>
                <a:latin typeface="+mn-lt"/>
                <a:cs typeface="Calibri"/>
              </a:rPr>
              <a:t> </a:t>
            </a:r>
            <a:r>
              <a:rPr lang="en-GB" kern="0" err="1">
                <a:solidFill>
                  <a:srgbClr val="000000"/>
                </a:solidFill>
                <a:latin typeface="+mn-lt"/>
                <a:cs typeface="Calibri"/>
              </a:rPr>
              <a:t>eaque</a:t>
            </a:r>
            <a:r>
              <a:rPr lang="en-GB" kern="0">
                <a:solidFill>
                  <a:srgbClr val="000000"/>
                </a:solidFill>
                <a:latin typeface="+mn-lt"/>
                <a:cs typeface="Calibri"/>
              </a:rPr>
              <a:t> </a:t>
            </a:r>
            <a:r>
              <a:rPr lang="en-GB" kern="0" spc="-4" err="1">
                <a:solidFill>
                  <a:srgbClr val="000000"/>
                </a:solidFill>
                <a:latin typeface="+mn-lt"/>
                <a:cs typeface="Calibri"/>
              </a:rPr>
              <a:t>vendit</a:t>
            </a:r>
            <a:r>
              <a:rPr lang="en-GB" kern="0" spc="-4">
                <a:solidFill>
                  <a:srgbClr val="000000"/>
                </a:solidFill>
                <a:latin typeface="+mn-lt"/>
                <a:cs typeface="Calibri"/>
              </a:rPr>
              <a:t> et  debit </a:t>
            </a:r>
            <a:r>
              <a:rPr lang="en-GB" kern="0" spc="-4" err="1">
                <a:solidFill>
                  <a:srgbClr val="000000"/>
                </a:solidFill>
                <a:latin typeface="+mn-lt"/>
                <a:cs typeface="Calibri"/>
              </a:rPr>
              <a:t>rerions</a:t>
            </a:r>
            <a:r>
              <a:rPr lang="en-GB" kern="0" spc="-4">
                <a:solidFill>
                  <a:srgbClr val="000000"/>
                </a:solidFill>
                <a:latin typeface="+mn-lt"/>
                <a:cs typeface="Calibri"/>
              </a:rPr>
              <a:t> </a:t>
            </a:r>
            <a:r>
              <a:rPr lang="en-GB" kern="0" spc="-4" err="1">
                <a:solidFill>
                  <a:srgbClr val="000000"/>
                </a:solidFill>
                <a:latin typeface="+mn-lt"/>
                <a:cs typeface="Calibri"/>
              </a:rPr>
              <a:t>equaspere</a:t>
            </a:r>
            <a:r>
              <a:rPr lang="en-GB" kern="0" spc="-4">
                <a:solidFill>
                  <a:srgbClr val="000000"/>
                </a:solidFill>
                <a:latin typeface="+mn-lt"/>
                <a:cs typeface="Calibri"/>
              </a:rPr>
              <a:t> </a:t>
            </a:r>
            <a:r>
              <a:rPr lang="en-GB" kern="0" spc="-4" err="1">
                <a:solidFill>
                  <a:srgbClr val="000000"/>
                </a:solidFill>
                <a:latin typeface="+mn-lt"/>
                <a:cs typeface="Calibri"/>
              </a:rPr>
              <a:t>dollo</a:t>
            </a:r>
            <a:r>
              <a:rPr lang="en-GB" kern="0" spc="-4">
                <a:solidFill>
                  <a:srgbClr val="000000"/>
                </a:solidFill>
                <a:latin typeface="+mn-lt"/>
                <a:cs typeface="Calibri"/>
              </a:rPr>
              <a:t> et </a:t>
            </a:r>
            <a:r>
              <a:rPr lang="en-GB" kern="0">
                <a:solidFill>
                  <a:srgbClr val="000000"/>
                </a:solidFill>
                <a:latin typeface="+mn-lt"/>
                <a:cs typeface="Calibri"/>
              </a:rPr>
              <a:t>es </a:t>
            </a:r>
            <a:r>
              <a:rPr lang="en-GB" kern="0" spc="-4" err="1">
                <a:solidFill>
                  <a:srgbClr val="000000"/>
                </a:solidFill>
                <a:latin typeface="+mn-lt"/>
                <a:cs typeface="Calibri"/>
              </a:rPr>
              <a:t>si</a:t>
            </a:r>
            <a:r>
              <a:rPr lang="en-GB" kern="0" spc="-4">
                <a:solidFill>
                  <a:srgbClr val="000000"/>
                </a:solidFill>
                <a:latin typeface="+mn-lt"/>
                <a:cs typeface="Calibri"/>
              </a:rPr>
              <a:t> </a:t>
            </a:r>
            <a:r>
              <a:rPr lang="en-GB" kern="0" spc="-8" err="1">
                <a:solidFill>
                  <a:srgbClr val="000000"/>
                </a:solidFill>
                <a:latin typeface="+mn-lt"/>
                <a:cs typeface="Calibri"/>
              </a:rPr>
              <a:t>comni</a:t>
            </a:r>
            <a:r>
              <a:rPr lang="en-GB" kern="0" spc="-8">
                <a:solidFill>
                  <a:srgbClr val="000000"/>
                </a:solidFill>
                <a:latin typeface="+mn-lt"/>
                <a:cs typeface="Calibri"/>
              </a:rPr>
              <a:t> </a:t>
            </a:r>
            <a:r>
              <a:rPr lang="en-GB" kern="0" spc="-8" err="1">
                <a:solidFill>
                  <a:srgbClr val="000000"/>
                </a:solidFill>
                <a:latin typeface="+mn-lt"/>
                <a:cs typeface="Calibri"/>
              </a:rPr>
              <a:t>volupitas</a:t>
            </a:r>
            <a:r>
              <a:rPr lang="en-GB" kern="0" spc="-8">
                <a:solidFill>
                  <a:srgbClr val="000000"/>
                </a:solidFill>
                <a:latin typeface="+mn-lt"/>
                <a:cs typeface="Calibri"/>
              </a:rPr>
              <a:t>  </a:t>
            </a:r>
            <a:r>
              <a:rPr lang="en-GB" kern="0" spc="-11" err="1">
                <a:solidFill>
                  <a:srgbClr val="000000"/>
                </a:solidFill>
                <a:latin typeface="+mn-lt"/>
                <a:cs typeface="Calibri"/>
              </a:rPr>
              <a:t>exeriorepe</a:t>
            </a:r>
            <a:r>
              <a:rPr lang="en-GB" kern="0" spc="-11">
                <a:solidFill>
                  <a:srgbClr val="000000"/>
                </a:solidFill>
                <a:latin typeface="+mn-lt"/>
                <a:cs typeface="Calibri"/>
              </a:rPr>
              <a:t> </a:t>
            </a:r>
            <a:r>
              <a:rPr lang="en-GB" kern="0" spc="-4">
                <a:solidFill>
                  <a:srgbClr val="000000"/>
                </a:solidFill>
                <a:latin typeface="+mn-lt"/>
                <a:cs typeface="Calibri"/>
              </a:rPr>
              <a:t>qui </a:t>
            </a:r>
            <a:r>
              <a:rPr lang="en-GB" kern="0" spc="-4" err="1">
                <a:solidFill>
                  <a:srgbClr val="000000"/>
                </a:solidFill>
                <a:latin typeface="+mn-lt"/>
                <a:cs typeface="Calibri"/>
              </a:rPr>
              <a:t>dit</a:t>
            </a:r>
            <a:r>
              <a:rPr lang="en-GB" kern="0" spc="-4">
                <a:solidFill>
                  <a:srgbClr val="000000"/>
                </a:solidFill>
                <a:latin typeface="+mn-lt"/>
                <a:cs typeface="Calibri"/>
              </a:rPr>
              <a:t>, </a:t>
            </a:r>
            <a:r>
              <a:rPr lang="en-GB" kern="0" spc="-8" err="1">
                <a:solidFill>
                  <a:srgbClr val="000000"/>
                </a:solidFill>
                <a:latin typeface="+mn-lt"/>
                <a:cs typeface="Calibri"/>
              </a:rPr>
              <a:t>officilique</a:t>
            </a:r>
            <a:r>
              <a:rPr lang="en-GB" kern="0" spc="-8">
                <a:solidFill>
                  <a:srgbClr val="000000"/>
                </a:solidFill>
                <a:latin typeface="+mn-lt"/>
                <a:cs typeface="Calibri"/>
              </a:rPr>
              <a:t> </a:t>
            </a:r>
            <a:r>
              <a:rPr lang="en-GB" kern="0" spc="-4" err="1">
                <a:solidFill>
                  <a:srgbClr val="000000"/>
                </a:solidFill>
                <a:latin typeface="+mn-lt"/>
                <a:cs typeface="Calibri"/>
              </a:rPr>
              <a:t>vendebis</a:t>
            </a:r>
            <a:r>
              <a:rPr lang="en-GB" kern="0" spc="-4">
                <a:solidFill>
                  <a:srgbClr val="000000"/>
                </a:solidFill>
                <a:latin typeface="+mn-lt"/>
                <a:cs typeface="Calibri"/>
              </a:rPr>
              <a:t> </a:t>
            </a:r>
            <a:r>
              <a:rPr lang="en-GB" kern="0" spc="-11" err="1">
                <a:solidFill>
                  <a:srgbClr val="000000"/>
                </a:solidFill>
                <a:latin typeface="+mn-lt"/>
                <a:cs typeface="Calibri"/>
              </a:rPr>
              <a:t>voluptatis</a:t>
            </a:r>
            <a:r>
              <a:rPr lang="en-GB" kern="0" spc="-11">
                <a:solidFill>
                  <a:srgbClr val="000000"/>
                </a:solidFill>
                <a:latin typeface="+mn-lt"/>
                <a:cs typeface="Calibri"/>
              </a:rPr>
              <a:t>  </a:t>
            </a:r>
            <a:r>
              <a:rPr lang="en-GB" kern="0" err="1">
                <a:solidFill>
                  <a:srgbClr val="000000"/>
                </a:solidFill>
                <a:latin typeface="+mn-lt"/>
                <a:cs typeface="Calibri"/>
              </a:rPr>
              <a:t>magnis</a:t>
            </a:r>
            <a:r>
              <a:rPr lang="en-GB" kern="0">
                <a:solidFill>
                  <a:srgbClr val="000000"/>
                </a:solidFill>
                <a:latin typeface="+mn-lt"/>
                <a:cs typeface="Calibri"/>
              </a:rPr>
              <a:t> </a:t>
            </a:r>
            <a:r>
              <a:rPr lang="en-GB" kern="0" spc="-8" err="1">
                <a:solidFill>
                  <a:srgbClr val="000000"/>
                </a:solidFill>
                <a:latin typeface="+mn-lt"/>
                <a:cs typeface="Calibri"/>
              </a:rPr>
              <a:t>rernate</a:t>
            </a:r>
            <a:r>
              <a:rPr lang="en-GB" kern="0" spc="-8">
                <a:solidFill>
                  <a:srgbClr val="000000"/>
                </a:solidFill>
                <a:latin typeface="+mn-lt"/>
                <a:cs typeface="Calibri"/>
              </a:rPr>
              <a:t> </a:t>
            </a:r>
            <a:r>
              <a:rPr lang="en-GB" kern="0" spc="-15" err="1">
                <a:solidFill>
                  <a:srgbClr val="000000"/>
                </a:solidFill>
                <a:latin typeface="+mn-lt"/>
                <a:cs typeface="Calibri"/>
              </a:rPr>
              <a:t>verora</a:t>
            </a:r>
            <a:r>
              <a:rPr lang="en-GB" kern="0" spc="-15">
                <a:solidFill>
                  <a:srgbClr val="000000"/>
                </a:solidFill>
                <a:latin typeface="+mn-lt"/>
                <a:cs typeface="Calibri"/>
              </a:rPr>
              <a:t> </a:t>
            </a:r>
            <a:r>
              <a:rPr lang="en-GB" kern="0" spc="-8">
                <a:solidFill>
                  <a:srgbClr val="000000"/>
                </a:solidFill>
                <a:latin typeface="+mn-lt"/>
                <a:cs typeface="Calibri"/>
              </a:rPr>
              <a:t>sunt </a:t>
            </a:r>
            <a:r>
              <a:rPr lang="en-GB" kern="0" spc="-8" err="1">
                <a:solidFill>
                  <a:srgbClr val="000000"/>
                </a:solidFill>
                <a:latin typeface="+mn-lt"/>
                <a:cs typeface="Calibri"/>
              </a:rPr>
              <a:t>minto</a:t>
            </a:r>
            <a:r>
              <a:rPr lang="en-GB" kern="0" spc="-8">
                <a:solidFill>
                  <a:srgbClr val="000000"/>
                </a:solidFill>
                <a:latin typeface="+mn-lt"/>
                <a:cs typeface="Calibri"/>
              </a:rPr>
              <a:t> </a:t>
            </a:r>
            <a:r>
              <a:rPr lang="en-GB" kern="0" spc="-8" err="1">
                <a:solidFill>
                  <a:srgbClr val="000000"/>
                </a:solidFill>
                <a:latin typeface="+mn-lt"/>
                <a:cs typeface="Calibri"/>
              </a:rPr>
              <a:t>voloreiciis</a:t>
            </a:r>
            <a:r>
              <a:rPr lang="en-GB" kern="0" spc="-8">
                <a:solidFill>
                  <a:srgbClr val="000000"/>
                </a:solidFill>
                <a:latin typeface="+mn-lt"/>
                <a:cs typeface="Calibri"/>
              </a:rPr>
              <a:t> </a:t>
            </a:r>
            <a:r>
              <a:rPr lang="en-GB" kern="0" spc="-11">
                <a:solidFill>
                  <a:srgbClr val="000000"/>
                </a:solidFill>
                <a:latin typeface="+mn-lt"/>
                <a:cs typeface="Calibri"/>
              </a:rPr>
              <a:t>re </a:t>
            </a:r>
            <a:r>
              <a:rPr lang="en-GB" kern="0" err="1">
                <a:solidFill>
                  <a:srgbClr val="000000"/>
                </a:solidFill>
                <a:latin typeface="+mn-lt"/>
                <a:cs typeface="Calibri"/>
              </a:rPr>
              <a:t>cus</a:t>
            </a:r>
            <a:r>
              <a:rPr lang="en-GB" kern="0">
                <a:solidFill>
                  <a:srgbClr val="000000"/>
                </a:solidFill>
                <a:latin typeface="+mn-lt"/>
                <a:cs typeface="Calibri"/>
              </a:rPr>
              <a:t> </a:t>
            </a:r>
            <a:r>
              <a:rPr lang="en-GB" kern="0" err="1">
                <a:solidFill>
                  <a:srgbClr val="000000"/>
                </a:solidFill>
                <a:latin typeface="+mn-lt"/>
                <a:cs typeface="Calibri"/>
              </a:rPr>
              <a:t>mo</a:t>
            </a:r>
            <a:r>
              <a:rPr lang="en-GB" kern="0">
                <a:solidFill>
                  <a:srgbClr val="000000"/>
                </a:solidFill>
                <a:latin typeface="+mn-lt"/>
                <a:cs typeface="Calibri"/>
              </a:rPr>
              <a:t>  </a:t>
            </a:r>
            <a:r>
              <a:rPr lang="en-GB" kern="0" spc="-4" err="1">
                <a:solidFill>
                  <a:srgbClr val="000000"/>
                </a:solidFill>
                <a:latin typeface="+mn-lt"/>
                <a:cs typeface="Calibri"/>
              </a:rPr>
              <a:t>quis</a:t>
            </a:r>
            <a:r>
              <a:rPr lang="en-GB" kern="0" spc="-8">
                <a:solidFill>
                  <a:srgbClr val="000000"/>
                </a:solidFill>
                <a:latin typeface="+mn-lt"/>
                <a:cs typeface="Calibri"/>
              </a:rPr>
              <a:t> </a:t>
            </a:r>
            <a:r>
              <a:rPr lang="en-GB" kern="0" err="1">
                <a:solidFill>
                  <a:srgbClr val="000000"/>
                </a:solidFill>
                <a:latin typeface="+mn-lt"/>
                <a:cs typeface="Calibri"/>
              </a:rPr>
              <a:t>accus</a:t>
            </a:r>
            <a:r>
              <a:rPr lang="en-GB" kern="0">
                <a:solidFill>
                  <a:srgbClr val="000000"/>
                </a:solidFill>
                <a:latin typeface="+mn-lt"/>
                <a:cs typeface="Calibri"/>
              </a:rPr>
              <a:t>.</a:t>
            </a:r>
            <a:endParaRPr lang="en-GB" kern="0">
              <a:solidFill>
                <a:sysClr val="windowText" lastClr="000000"/>
              </a:solidFill>
              <a:latin typeface="+mn-lt"/>
              <a:cs typeface="Calibri"/>
            </a:endParaRPr>
          </a:p>
          <a:p>
            <a:pPr marL="12700" marR="267970">
              <a:spcBef>
                <a:spcPts val="850"/>
              </a:spcBef>
            </a:pPr>
            <a:r>
              <a:rPr lang="en-GB" kern="0" err="1">
                <a:solidFill>
                  <a:srgbClr val="000000"/>
                </a:solidFill>
                <a:latin typeface="+mn-lt"/>
                <a:cs typeface="Calibri"/>
              </a:rPr>
              <a:t>Iqui</a:t>
            </a:r>
            <a:r>
              <a:rPr lang="en-GB" kern="0">
                <a:solidFill>
                  <a:srgbClr val="000000"/>
                </a:solidFill>
                <a:latin typeface="+mn-lt"/>
                <a:cs typeface="Calibri"/>
              </a:rPr>
              <a:t> </a:t>
            </a:r>
            <a:r>
              <a:rPr lang="en-GB" kern="0" spc="-8" err="1">
                <a:solidFill>
                  <a:srgbClr val="000000"/>
                </a:solidFill>
                <a:latin typeface="+mn-lt"/>
                <a:cs typeface="Calibri"/>
              </a:rPr>
              <a:t>duntium</a:t>
            </a:r>
            <a:r>
              <a:rPr lang="en-GB" kern="0" spc="-8">
                <a:solidFill>
                  <a:srgbClr val="000000"/>
                </a:solidFill>
                <a:latin typeface="+mn-lt"/>
                <a:cs typeface="Calibri"/>
              </a:rPr>
              <a:t> </a:t>
            </a:r>
            <a:r>
              <a:rPr lang="en-GB" kern="0" spc="-4" err="1">
                <a:solidFill>
                  <a:srgbClr val="000000"/>
                </a:solidFill>
                <a:latin typeface="+mn-lt"/>
                <a:cs typeface="Calibri"/>
              </a:rPr>
              <a:t>saeperum</a:t>
            </a:r>
            <a:r>
              <a:rPr lang="en-GB" kern="0" spc="-4">
                <a:solidFill>
                  <a:srgbClr val="000000"/>
                </a:solidFill>
                <a:latin typeface="+mn-lt"/>
                <a:cs typeface="Calibri"/>
              </a:rPr>
              <a:t> </a:t>
            </a:r>
            <a:r>
              <a:rPr lang="en-GB" kern="0" spc="-4" err="1">
                <a:solidFill>
                  <a:srgbClr val="000000"/>
                </a:solidFill>
                <a:latin typeface="+mn-lt"/>
                <a:cs typeface="Calibri"/>
              </a:rPr>
              <a:t>evelique</a:t>
            </a:r>
            <a:r>
              <a:rPr lang="en-GB" kern="0" spc="-4">
                <a:solidFill>
                  <a:srgbClr val="000000"/>
                </a:solidFill>
                <a:latin typeface="+mn-lt"/>
                <a:cs typeface="Calibri"/>
              </a:rPr>
              <a:t> </a:t>
            </a:r>
            <a:r>
              <a:rPr lang="en-GB" kern="0" spc="-11" err="1">
                <a:solidFill>
                  <a:srgbClr val="000000"/>
                </a:solidFill>
                <a:latin typeface="+mn-lt"/>
                <a:cs typeface="Calibri"/>
              </a:rPr>
              <a:t>ditate</a:t>
            </a:r>
            <a:r>
              <a:rPr lang="en-GB" kern="0" spc="-11">
                <a:solidFill>
                  <a:srgbClr val="000000"/>
                </a:solidFill>
                <a:latin typeface="+mn-lt"/>
                <a:cs typeface="Calibri"/>
              </a:rPr>
              <a:t> </a:t>
            </a:r>
            <a:r>
              <a:rPr lang="en-GB" kern="0" spc="-8">
                <a:solidFill>
                  <a:srgbClr val="000000"/>
                </a:solidFill>
                <a:latin typeface="+mn-lt"/>
                <a:cs typeface="Calibri"/>
              </a:rPr>
              <a:t>con </a:t>
            </a:r>
            <a:r>
              <a:rPr lang="en-GB" kern="0" spc="-8" err="1">
                <a:solidFill>
                  <a:srgbClr val="000000"/>
                </a:solidFill>
                <a:latin typeface="+mn-lt"/>
                <a:cs typeface="Calibri"/>
              </a:rPr>
              <a:t>prepere</a:t>
            </a:r>
            <a:r>
              <a:rPr lang="en-GB" kern="0" spc="-8">
                <a:solidFill>
                  <a:srgbClr val="000000"/>
                </a:solidFill>
                <a:latin typeface="+mn-lt"/>
                <a:cs typeface="Calibri"/>
              </a:rPr>
              <a:t>  </a:t>
            </a:r>
            <a:r>
              <a:rPr lang="en-GB" kern="0" spc="-4" err="1">
                <a:solidFill>
                  <a:srgbClr val="000000"/>
                </a:solidFill>
                <a:latin typeface="+mn-lt"/>
                <a:cs typeface="Calibri"/>
              </a:rPr>
              <a:t>nonsequ</a:t>
            </a:r>
            <a:r>
              <a:rPr lang="en-GB" kern="0" spc="-4">
                <a:solidFill>
                  <a:srgbClr val="000000"/>
                </a:solidFill>
                <a:latin typeface="+mn-lt"/>
                <a:cs typeface="Calibri"/>
              </a:rPr>
              <a:t> </a:t>
            </a:r>
            <a:r>
              <a:rPr lang="en-GB" kern="0" spc="-4" err="1">
                <a:solidFill>
                  <a:srgbClr val="000000"/>
                </a:solidFill>
                <a:latin typeface="+mn-lt"/>
                <a:cs typeface="Calibri"/>
              </a:rPr>
              <a:t>idipic</a:t>
            </a:r>
            <a:r>
              <a:rPr lang="en-GB" kern="0" spc="-4">
                <a:solidFill>
                  <a:srgbClr val="000000"/>
                </a:solidFill>
                <a:latin typeface="+mn-lt"/>
                <a:cs typeface="Calibri"/>
              </a:rPr>
              <a:t> </a:t>
            </a:r>
            <a:r>
              <a:rPr lang="en-GB" kern="0" spc="-8" err="1">
                <a:solidFill>
                  <a:srgbClr val="000000"/>
                </a:solidFill>
                <a:latin typeface="+mn-lt"/>
                <a:cs typeface="Calibri"/>
              </a:rPr>
              <a:t>torume</a:t>
            </a:r>
            <a:r>
              <a:rPr lang="en-GB" kern="0" spc="-8">
                <a:solidFill>
                  <a:srgbClr val="000000"/>
                </a:solidFill>
                <a:latin typeface="+mn-lt"/>
                <a:cs typeface="Calibri"/>
              </a:rPr>
              <a:t> </a:t>
            </a:r>
            <a:r>
              <a:rPr lang="en-GB" kern="0" spc="-8" err="1">
                <a:solidFill>
                  <a:srgbClr val="000000"/>
                </a:solidFill>
                <a:latin typeface="+mn-lt"/>
                <a:cs typeface="Calibri"/>
              </a:rPr>
              <a:t>perferum</a:t>
            </a:r>
            <a:endParaRPr lang="en-GB" kern="0">
              <a:solidFill>
                <a:sysClr val="windowText" lastClr="000000"/>
              </a:solidFill>
              <a:latin typeface="+mn-lt"/>
              <a:cs typeface="Calibri"/>
            </a:endParaRPr>
          </a:p>
        </p:txBody>
      </p:sp>
      <p:sp>
        <p:nvSpPr>
          <p:cNvPr id="24" name="Text Placeholder 16">
            <a:extLst>
              <a:ext uri="{FF2B5EF4-FFF2-40B4-BE49-F238E27FC236}">
                <a16:creationId xmlns:a16="http://schemas.microsoft.com/office/drawing/2014/main" id="{544BB09B-1F7C-4C47-8653-0DB61CDAE464}"/>
              </a:ext>
            </a:extLst>
          </p:cNvPr>
          <p:cNvSpPr>
            <a:spLocks noGrp="1"/>
          </p:cNvSpPr>
          <p:nvPr>
            <p:ph type="body" sz="quarter" idx="13" hasCustomPrompt="1"/>
          </p:nvPr>
        </p:nvSpPr>
        <p:spPr>
          <a:xfrm>
            <a:off x="6248400" y="2647590"/>
            <a:ext cx="5322000" cy="3067411"/>
          </a:xfrm>
          <a:prstGeom prst="rect">
            <a:avLst/>
          </a:prstGeom>
        </p:spPr>
        <p:txBody>
          <a:bodyPr lIns="68580" tIns="34290" rIns="68580" bIns="34290"/>
          <a:lstStyle>
            <a:lvl1pPr marL="16933" marR="172714">
              <a:lnSpc>
                <a:spcPct val="100000"/>
              </a:lnSpc>
              <a:spcBef>
                <a:spcPts val="1133"/>
              </a:spcBef>
              <a:defRPr sz="1333" b="0"/>
            </a:lvl1pPr>
            <a:lvl2pPr>
              <a:defRPr sz="4533"/>
            </a:lvl2pPr>
            <a:lvl3pPr>
              <a:defRPr sz="4533"/>
            </a:lvl3pPr>
            <a:lvl4pPr>
              <a:defRPr sz="4533"/>
            </a:lvl4pPr>
            <a:lvl5pPr>
              <a:defRPr sz="4533"/>
            </a:lvl5pPr>
          </a:lstStyle>
          <a:p>
            <a:pPr marL="12700" marR="5080">
              <a:lnSpc>
                <a:spcPct val="100000"/>
              </a:lnSpc>
              <a:spcBef>
                <a:spcPts val="100"/>
              </a:spcBef>
            </a:pPr>
            <a:r>
              <a:rPr lang="en-GB" sz="1333" err="1">
                <a:latin typeface="+mn-lt"/>
                <a:cs typeface="Calibri"/>
              </a:rPr>
              <a:t>Magnissiminus</a:t>
            </a:r>
            <a:r>
              <a:rPr lang="en-GB" sz="1333">
                <a:latin typeface="+mn-lt"/>
                <a:cs typeface="Calibri"/>
              </a:rPr>
              <a:t> </a:t>
            </a:r>
            <a:r>
              <a:rPr lang="en-GB" sz="1333" spc="-8" err="1">
                <a:latin typeface="+mn-lt"/>
                <a:cs typeface="Calibri"/>
              </a:rPr>
              <a:t>volor</a:t>
            </a:r>
            <a:r>
              <a:rPr lang="en-GB" sz="1333" spc="-8">
                <a:latin typeface="+mn-lt"/>
                <a:cs typeface="Calibri"/>
              </a:rPr>
              <a:t> </a:t>
            </a:r>
            <a:r>
              <a:rPr lang="en-GB" sz="1333">
                <a:latin typeface="+mn-lt"/>
                <a:cs typeface="Calibri"/>
              </a:rPr>
              <a:t>abo. Mo </a:t>
            </a:r>
            <a:r>
              <a:rPr lang="en-GB" sz="1333" spc="-4" err="1">
                <a:latin typeface="+mn-lt"/>
                <a:cs typeface="Calibri"/>
              </a:rPr>
              <a:t>blaniscid</a:t>
            </a:r>
            <a:r>
              <a:rPr lang="en-GB" sz="1333" spc="-4">
                <a:latin typeface="+mn-lt"/>
                <a:cs typeface="Calibri"/>
              </a:rPr>
              <a:t> </a:t>
            </a:r>
            <a:r>
              <a:rPr lang="en-GB" sz="1333" err="1">
                <a:latin typeface="+mn-lt"/>
                <a:cs typeface="Calibri"/>
              </a:rPr>
              <a:t>eicipis</a:t>
            </a:r>
            <a:r>
              <a:rPr lang="en-GB" sz="1333">
                <a:latin typeface="+mn-lt"/>
                <a:cs typeface="Calibri"/>
              </a:rPr>
              <a:t> </a:t>
            </a:r>
            <a:r>
              <a:rPr lang="en-GB" sz="1333" spc="-4" err="1">
                <a:latin typeface="+mn-lt"/>
                <a:cs typeface="Calibri"/>
              </a:rPr>
              <a:t>ciligen</a:t>
            </a:r>
            <a:r>
              <a:rPr lang="en-GB" sz="1333" spc="-4">
                <a:latin typeface="+mn-lt"/>
                <a:cs typeface="Calibri"/>
              </a:rPr>
              <a:t>  </a:t>
            </a:r>
            <a:r>
              <a:rPr lang="en-GB" sz="1333" spc="-8" err="1">
                <a:latin typeface="+mn-lt"/>
                <a:cs typeface="Calibri"/>
              </a:rPr>
              <a:t>ditincil</a:t>
            </a:r>
            <a:r>
              <a:rPr lang="en-GB" sz="1333" spc="-8">
                <a:latin typeface="+mn-lt"/>
                <a:cs typeface="Calibri"/>
              </a:rPr>
              <a:t> </a:t>
            </a:r>
            <a:r>
              <a:rPr lang="en-GB" sz="1333" spc="-4" err="1">
                <a:latin typeface="+mn-lt"/>
                <a:cs typeface="Calibri"/>
              </a:rPr>
              <a:t>imo</a:t>
            </a:r>
            <a:r>
              <a:rPr lang="en-GB" sz="1333" spc="-4">
                <a:latin typeface="+mn-lt"/>
                <a:cs typeface="Calibri"/>
              </a:rPr>
              <a:t> </a:t>
            </a:r>
            <a:r>
              <a:rPr lang="en-GB" sz="1333" err="1">
                <a:latin typeface="+mn-lt"/>
                <a:cs typeface="Calibri"/>
              </a:rPr>
              <a:t>mossum</a:t>
            </a:r>
            <a:r>
              <a:rPr lang="en-GB" sz="1333">
                <a:latin typeface="+mn-lt"/>
                <a:cs typeface="Calibri"/>
              </a:rPr>
              <a:t> </a:t>
            </a:r>
            <a:r>
              <a:rPr lang="en-GB" sz="1333" spc="-4">
                <a:latin typeface="+mn-lt"/>
                <a:cs typeface="Calibri"/>
              </a:rPr>
              <a:t>eat </a:t>
            </a:r>
            <a:r>
              <a:rPr lang="en-GB" sz="1333" spc="-4" err="1">
                <a:latin typeface="+mn-lt"/>
                <a:cs typeface="Calibri"/>
              </a:rPr>
              <a:t>apelent</a:t>
            </a:r>
            <a:r>
              <a:rPr lang="en-GB" sz="1333" spc="-4">
                <a:latin typeface="+mn-lt"/>
                <a:cs typeface="Calibri"/>
              </a:rPr>
              <a:t> </a:t>
            </a:r>
            <a:r>
              <a:rPr lang="en-GB" sz="1333" spc="-4" err="1">
                <a:latin typeface="+mn-lt"/>
                <a:cs typeface="Calibri"/>
              </a:rPr>
              <a:t>undendus</a:t>
            </a:r>
            <a:r>
              <a:rPr lang="en-GB" sz="1333" spc="-4">
                <a:latin typeface="+mn-lt"/>
                <a:cs typeface="Calibri"/>
              </a:rPr>
              <a:t> </a:t>
            </a:r>
            <a:r>
              <a:rPr lang="en-GB" sz="1333" spc="-8">
                <a:latin typeface="+mn-lt"/>
                <a:cs typeface="Calibri"/>
              </a:rPr>
              <a:t>re net  </a:t>
            </a:r>
            <a:r>
              <a:rPr lang="en-GB" sz="1333" spc="-4" err="1">
                <a:latin typeface="+mn-lt"/>
                <a:cs typeface="Calibri"/>
              </a:rPr>
              <a:t>remporio</a:t>
            </a:r>
            <a:r>
              <a:rPr lang="en-GB" sz="1333" spc="-4">
                <a:latin typeface="+mn-lt"/>
                <a:cs typeface="Calibri"/>
              </a:rPr>
              <a:t> </a:t>
            </a:r>
            <a:r>
              <a:rPr lang="en-GB" sz="1333" spc="-11" err="1">
                <a:latin typeface="+mn-lt"/>
                <a:cs typeface="Calibri"/>
              </a:rPr>
              <a:t>totationet</a:t>
            </a:r>
            <a:r>
              <a:rPr lang="en-GB" sz="1333" spc="-11">
                <a:latin typeface="+mn-lt"/>
                <a:cs typeface="Calibri"/>
              </a:rPr>
              <a:t> </a:t>
            </a:r>
            <a:r>
              <a:rPr lang="en-GB" sz="1333" spc="-8" err="1">
                <a:latin typeface="+mn-lt"/>
                <a:cs typeface="Calibri"/>
              </a:rPr>
              <a:t>volorro</a:t>
            </a:r>
            <a:r>
              <a:rPr lang="en-GB" sz="1333" spc="-8">
                <a:latin typeface="+mn-lt"/>
                <a:cs typeface="Calibri"/>
              </a:rPr>
              <a:t> </a:t>
            </a:r>
            <a:r>
              <a:rPr lang="en-GB" sz="1333" err="1">
                <a:latin typeface="+mn-lt"/>
                <a:cs typeface="Calibri"/>
              </a:rPr>
              <a:t>modici</a:t>
            </a:r>
            <a:r>
              <a:rPr lang="en-GB" sz="1333">
                <a:latin typeface="+mn-lt"/>
                <a:cs typeface="Calibri"/>
              </a:rPr>
              <a:t> </a:t>
            </a:r>
            <a:r>
              <a:rPr lang="en-GB" sz="1333" spc="-4" err="1">
                <a:latin typeface="+mn-lt"/>
                <a:cs typeface="Calibri"/>
              </a:rPr>
              <a:t>dolum</a:t>
            </a:r>
            <a:r>
              <a:rPr lang="en-GB" sz="1333" spc="-4">
                <a:latin typeface="+mn-lt"/>
                <a:cs typeface="Calibri"/>
              </a:rPr>
              <a:t> </a:t>
            </a:r>
            <a:r>
              <a:rPr lang="en-GB" sz="1333" err="1">
                <a:latin typeface="+mn-lt"/>
                <a:cs typeface="Calibri"/>
              </a:rPr>
              <a:t>accus</a:t>
            </a:r>
            <a:r>
              <a:rPr lang="en-GB" sz="1333">
                <a:latin typeface="+mn-lt"/>
                <a:cs typeface="Calibri"/>
              </a:rPr>
              <a:t> </a:t>
            </a:r>
            <a:r>
              <a:rPr lang="en-GB" sz="1333" spc="-8">
                <a:latin typeface="+mn-lt"/>
                <a:cs typeface="Calibri"/>
              </a:rPr>
              <a:t>dolore  </a:t>
            </a:r>
            <a:r>
              <a:rPr lang="en-GB" sz="1333" err="1">
                <a:latin typeface="+mn-lt"/>
                <a:cs typeface="Calibri"/>
              </a:rPr>
              <a:t>vidus</a:t>
            </a:r>
            <a:r>
              <a:rPr lang="en-GB" sz="1333">
                <a:latin typeface="+mn-lt"/>
                <a:cs typeface="Calibri"/>
              </a:rPr>
              <a:t> </a:t>
            </a:r>
            <a:r>
              <a:rPr lang="en-GB" sz="1333" spc="-4" err="1">
                <a:latin typeface="+mn-lt"/>
                <a:cs typeface="Calibri"/>
              </a:rPr>
              <a:t>nam</a:t>
            </a:r>
            <a:r>
              <a:rPr lang="en-GB" sz="1333" spc="-8">
                <a:latin typeface="+mn-lt"/>
                <a:cs typeface="Calibri"/>
              </a:rPr>
              <a:t> </a:t>
            </a:r>
            <a:r>
              <a:rPr lang="en-GB" sz="1333" spc="-8" err="1">
                <a:latin typeface="+mn-lt"/>
                <a:cs typeface="Calibri"/>
              </a:rPr>
              <a:t>iust</a:t>
            </a:r>
            <a:r>
              <a:rPr lang="en-GB" sz="1333" spc="-8">
                <a:latin typeface="+mn-lt"/>
                <a:cs typeface="Calibri"/>
              </a:rPr>
              <a:t>.</a:t>
            </a:r>
            <a:endParaRPr lang="en-GB" sz="1333">
              <a:latin typeface="+mn-lt"/>
              <a:cs typeface="Calibri"/>
            </a:endParaRPr>
          </a:p>
          <a:p>
            <a:pPr>
              <a:lnSpc>
                <a:spcPct val="100000"/>
              </a:lnSpc>
              <a:spcBef>
                <a:spcPts val="20"/>
              </a:spcBef>
            </a:pPr>
            <a:endParaRPr lang="en-GB" sz="1067">
              <a:latin typeface="Times New Roman"/>
              <a:cs typeface="Times New Roman"/>
            </a:endParaRPr>
          </a:p>
          <a:p>
            <a:pPr marL="12700" marR="129539">
              <a:lnSpc>
                <a:spcPct val="100000"/>
              </a:lnSpc>
            </a:pPr>
            <a:r>
              <a:rPr lang="en-GB" sz="1333" b="1" spc="-4" err="1">
                <a:solidFill>
                  <a:srgbClr val="951B81"/>
                </a:solidFill>
                <a:latin typeface="+mn-lt"/>
                <a:cs typeface="Calibri"/>
              </a:rPr>
              <a:t>Magnissiminus</a:t>
            </a:r>
            <a:r>
              <a:rPr lang="en-GB" sz="1333" b="1" spc="-4">
                <a:solidFill>
                  <a:srgbClr val="951B81"/>
                </a:solidFill>
                <a:latin typeface="+mn-lt"/>
                <a:cs typeface="Calibri"/>
              </a:rPr>
              <a:t> </a:t>
            </a:r>
            <a:r>
              <a:rPr lang="en-GB" sz="1333" b="1" spc="-4" err="1">
                <a:solidFill>
                  <a:srgbClr val="951B81"/>
                </a:solidFill>
                <a:latin typeface="+mn-lt"/>
                <a:cs typeface="Calibri"/>
              </a:rPr>
              <a:t>volor</a:t>
            </a:r>
            <a:r>
              <a:rPr lang="en-GB" sz="1333" b="1" spc="-4">
                <a:solidFill>
                  <a:srgbClr val="951B81"/>
                </a:solidFill>
                <a:latin typeface="+mn-lt"/>
                <a:cs typeface="Calibri"/>
              </a:rPr>
              <a:t> </a:t>
            </a:r>
            <a:r>
              <a:rPr lang="en-GB" sz="1333" b="1">
                <a:solidFill>
                  <a:srgbClr val="951B81"/>
                </a:solidFill>
                <a:latin typeface="+mn-lt"/>
                <a:cs typeface="Calibri"/>
              </a:rPr>
              <a:t>abo. </a:t>
            </a:r>
            <a:r>
              <a:rPr lang="en-GB" sz="1333" b="1" spc="-4">
                <a:solidFill>
                  <a:srgbClr val="951B81"/>
                </a:solidFill>
                <a:latin typeface="+mn-lt"/>
                <a:cs typeface="Calibri"/>
              </a:rPr>
              <a:t>Mo </a:t>
            </a:r>
            <a:r>
              <a:rPr lang="en-GB" sz="1333" b="1" err="1">
                <a:solidFill>
                  <a:srgbClr val="951B81"/>
                </a:solidFill>
                <a:latin typeface="+mn-lt"/>
                <a:cs typeface="Calibri"/>
              </a:rPr>
              <a:t>blaniscid</a:t>
            </a:r>
            <a:r>
              <a:rPr lang="en-GB" sz="1333" b="1">
                <a:solidFill>
                  <a:srgbClr val="951B81"/>
                </a:solidFill>
                <a:latin typeface="+mn-lt"/>
                <a:cs typeface="Calibri"/>
              </a:rPr>
              <a:t> </a:t>
            </a:r>
            <a:r>
              <a:rPr lang="en-GB" sz="1333" b="1" spc="-4" err="1">
                <a:solidFill>
                  <a:srgbClr val="951B81"/>
                </a:solidFill>
                <a:latin typeface="+mn-lt"/>
                <a:cs typeface="Calibri"/>
              </a:rPr>
              <a:t>eicipis</a:t>
            </a:r>
            <a:r>
              <a:rPr lang="en-GB" sz="1333" b="1" spc="-4">
                <a:solidFill>
                  <a:srgbClr val="951B81"/>
                </a:solidFill>
                <a:latin typeface="+mn-lt"/>
                <a:cs typeface="Calibri"/>
              </a:rPr>
              <a:t> </a:t>
            </a:r>
            <a:r>
              <a:rPr lang="en-GB" sz="1333" b="1" spc="-8" err="1">
                <a:solidFill>
                  <a:srgbClr val="951B81"/>
                </a:solidFill>
                <a:latin typeface="+mn-lt"/>
                <a:cs typeface="Calibri"/>
              </a:rPr>
              <a:t>ciligen</a:t>
            </a:r>
            <a:r>
              <a:rPr lang="en-GB" sz="1333" b="1" spc="-8">
                <a:solidFill>
                  <a:srgbClr val="951B81"/>
                </a:solidFill>
                <a:latin typeface="+mn-lt"/>
                <a:cs typeface="Calibri"/>
              </a:rPr>
              <a:t>  </a:t>
            </a:r>
            <a:r>
              <a:rPr lang="en-GB" sz="1333" b="1" spc="-4" err="1">
                <a:solidFill>
                  <a:srgbClr val="951B81"/>
                </a:solidFill>
                <a:latin typeface="+mn-lt"/>
                <a:cs typeface="Calibri"/>
              </a:rPr>
              <a:t>ditincil</a:t>
            </a:r>
            <a:r>
              <a:rPr lang="en-GB" sz="1333" b="1" spc="-4">
                <a:solidFill>
                  <a:srgbClr val="951B81"/>
                </a:solidFill>
                <a:latin typeface="+mn-lt"/>
                <a:cs typeface="Calibri"/>
              </a:rPr>
              <a:t> </a:t>
            </a:r>
            <a:r>
              <a:rPr lang="en-GB" sz="1333" b="1" err="1">
                <a:solidFill>
                  <a:srgbClr val="951B81"/>
                </a:solidFill>
                <a:latin typeface="+mn-lt"/>
                <a:cs typeface="Calibri"/>
              </a:rPr>
              <a:t>imo</a:t>
            </a:r>
            <a:r>
              <a:rPr lang="en-GB" sz="1333" b="1">
                <a:solidFill>
                  <a:srgbClr val="951B81"/>
                </a:solidFill>
                <a:latin typeface="+mn-lt"/>
                <a:cs typeface="Calibri"/>
              </a:rPr>
              <a:t> </a:t>
            </a:r>
            <a:r>
              <a:rPr lang="en-GB" sz="1333" b="1" spc="-4" err="1">
                <a:solidFill>
                  <a:srgbClr val="951B81"/>
                </a:solidFill>
                <a:latin typeface="+mn-lt"/>
                <a:cs typeface="Calibri"/>
              </a:rPr>
              <a:t>mossum</a:t>
            </a:r>
            <a:r>
              <a:rPr lang="en-GB" sz="1333" b="1" spc="-4">
                <a:solidFill>
                  <a:srgbClr val="951B81"/>
                </a:solidFill>
                <a:latin typeface="+mn-lt"/>
                <a:cs typeface="Calibri"/>
              </a:rPr>
              <a:t> </a:t>
            </a:r>
            <a:r>
              <a:rPr lang="en-GB" sz="1333" b="1" spc="-8">
                <a:solidFill>
                  <a:srgbClr val="951B81"/>
                </a:solidFill>
                <a:latin typeface="+mn-lt"/>
                <a:cs typeface="Calibri"/>
              </a:rPr>
              <a:t>eat </a:t>
            </a:r>
            <a:r>
              <a:rPr lang="en-GB" sz="1333" b="1" spc="-4" err="1">
                <a:solidFill>
                  <a:srgbClr val="951B81"/>
                </a:solidFill>
                <a:latin typeface="+mn-lt"/>
                <a:cs typeface="Calibri"/>
              </a:rPr>
              <a:t>apelent</a:t>
            </a:r>
            <a:r>
              <a:rPr lang="en-GB" sz="1333" b="1" spc="-4">
                <a:solidFill>
                  <a:srgbClr val="951B81"/>
                </a:solidFill>
                <a:latin typeface="+mn-lt"/>
                <a:cs typeface="Calibri"/>
              </a:rPr>
              <a:t> </a:t>
            </a:r>
            <a:r>
              <a:rPr lang="en-GB" sz="1333" b="1" err="1">
                <a:solidFill>
                  <a:srgbClr val="951B81"/>
                </a:solidFill>
                <a:latin typeface="+mn-lt"/>
                <a:cs typeface="Calibri"/>
              </a:rPr>
              <a:t>undendus</a:t>
            </a:r>
            <a:r>
              <a:rPr lang="en-GB" sz="1333" b="1">
                <a:solidFill>
                  <a:srgbClr val="951B81"/>
                </a:solidFill>
                <a:latin typeface="+mn-lt"/>
                <a:cs typeface="Calibri"/>
              </a:rPr>
              <a:t> </a:t>
            </a:r>
            <a:r>
              <a:rPr lang="en-GB" sz="1333" b="1" spc="-11">
                <a:solidFill>
                  <a:srgbClr val="951B81"/>
                </a:solidFill>
                <a:latin typeface="+mn-lt"/>
                <a:cs typeface="Calibri"/>
              </a:rPr>
              <a:t>re </a:t>
            </a:r>
            <a:r>
              <a:rPr lang="en-GB" sz="1333" b="1" spc="-4">
                <a:solidFill>
                  <a:srgbClr val="951B81"/>
                </a:solidFill>
                <a:latin typeface="+mn-lt"/>
                <a:cs typeface="Calibri"/>
              </a:rPr>
              <a:t>net  </a:t>
            </a:r>
            <a:r>
              <a:rPr lang="en-GB" sz="1333" b="1" spc="-8" err="1">
                <a:solidFill>
                  <a:srgbClr val="951B81"/>
                </a:solidFill>
                <a:latin typeface="+mn-lt"/>
                <a:cs typeface="Calibri"/>
              </a:rPr>
              <a:t>remporio</a:t>
            </a:r>
            <a:r>
              <a:rPr lang="en-GB" sz="1333" b="1" spc="-8">
                <a:solidFill>
                  <a:srgbClr val="951B81"/>
                </a:solidFill>
                <a:latin typeface="+mn-lt"/>
                <a:cs typeface="Calibri"/>
              </a:rPr>
              <a:t> </a:t>
            </a:r>
            <a:r>
              <a:rPr lang="en-GB" sz="1333" b="1" spc="-11" err="1">
                <a:solidFill>
                  <a:srgbClr val="951B81"/>
                </a:solidFill>
                <a:latin typeface="+mn-lt"/>
                <a:cs typeface="Calibri"/>
              </a:rPr>
              <a:t>totationet</a:t>
            </a:r>
            <a:r>
              <a:rPr lang="en-GB" sz="1333" b="1" spc="-11">
                <a:solidFill>
                  <a:srgbClr val="951B81"/>
                </a:solidFill>
                <a:latin typeface="+mn-lt"/>
                <a:cs typeface="Calibri"/>
              </a:rPr>
              <a:t> </a:t>
            </a:r>
            <a:r>
              <a:rPr lang="en-GB" sz="1333" b="1" spc="-8" err="1">
                <a:solidFill>
                  <a:srgbClr val="951B81"/>
                </a:solidFill>
                <a:latin typeface="+mn-lt"/>
                <a:cs typeface="Calibri"/>
              </a:rPr>
              <a:t>volorro</a:t>
            </a:r>
            <a:r>
              <a:rPr lang="en-GB" sz="1333" b="1" spc="-8">
                <a:solidFill>
                  <a:srgbClr val="951B81"/>
                </a:solidFill>
                <a:latin typeface="+mn-lt"/>
                <a:cs typeface="Calibri"/>
              </a:rPr>
              <a:t> </a:t>
            </a:r>
            <a:r>
              <a:rPr lang="en-GB" sz="1333" b="1" spc="-4" err="1">
                <a:solidFill>
                  <a:srgbClr val="951B81"/>
                </a:solidFill>
                <a:latin typeface="+mn-lt"/>
                <a:cs typeface="Calibri"/>
              </a:rPr>
              <a:t>modici</a:t>
            </a:r>
            <a:r>
              <a:rPr lang="en-GB" sz="1333" b="1" spc="-4">
                <a:solidFill>
                  <a:srgbClr val="951B81"/>
                </a:solidFill>
                <a:latin typeface="+mn-lt"/>
                <a:cs typeface="Calibri"/>
              </a:rPr>
              <a:t> </a:t>
            </a:r>
            <a:r>
              <a:rPr lang="en-GB" sz="1333" b="1" err="1">
                <a:solidFill>
                  <a:srgbClr val="951B81"/>
                </a:solidFill>
                <a:latin typeface="+mn-lt"/>
                <a:cs typeface="Calibri"/>
              </a:rPr>
              <a:t>dolum</a:t>
            </a:r>
            <a:r>
              <a:rPr lang="en-GB" sz="1333" b="1">
                <a:solidFill>
                  <a:srgbClr val="951B81"/>
                </a:solidFill>
                <a:latin typeface="+mn-lt"/>
                <a:cs typeface="Calibri"/>
              </a:rPr>
              <a:t> </a:t>
            </a:r>
            <a:r>
              <a:rPr lang="en-GB" sz="1333" b="1" err="1">
                <a:solidFill>
                  <a:srgbClr val="951B81"/>
                </a:solidFill>
                <a:latin typeface="+mn-lt"/>
                <a:cs typeface="Calibri"/>
              </a:rPr>
              <a:t>accus</a:t>
            </a:r>
            <a:r>
              <a:rPr lang="en-GB" sz="1333" b="1">
                <a:solidFill>
                  <a:srgbClr val="951B81"/>
                </a:solidFill>
                <a:latin typeface="+mn-lt"/>
                <a:cs typeface="Calibri"/>
              </a:rPr>
              <a:t>  </a:t>
            </a:r>
            <a:r>
              <a:rPr lang="en-GB" sz="1333" b="1" spc="-4">
                <a:solidFill>
                  <a:srgbClr val="951B81"/>
                </a:solidFill>
                <a:latin typeface="+mn-lt"/>
                <a:cs typeface="Calibri"/>
              </a:rPr>
              <a:t>dolore </a:t>
            </a:r>
            <a:r>
              <a:rPr lang="en-GB" sz="1333" b="1" spc="-4" err="1">
                <a:solidFill>
                  <a:srgbClr val="951B81"/>
                </a:solidFill>
                <a:latin typeface="+mn-lt"/>
                <a:cs typeface="Calibri"/>
              </a:rPr>
              <a:t>vidus</a:t>
            </a:r>
            <a:r>
              <a:rPr lang="en-GB" sz="1333" b="1" spc="-4">
                <a:solidFill>
                  <a:srgbClr val="951B81"/>
                </a:solidFill>
                <a:latin typeface="+mn-lt"/>
                <a:cs typeface="Calibri"/>
              </a:rPr>
              <a:t> </a:t>
            </a:r>
            <a:r>
              <a:rPr lang="en-GB" sz="1333" b="1" err="1">
                <a:solidFill>
                  <a:srgbClr val="951B81"/>
                </a:solidFill>
                <a:latin typeface="+mn-lt"/>
                <a:cs typeface="Calibri"/>
              </a:rPr>
              <a:t>nam</a:t>
            </a:r>
            <a:r>
              <a:rPr lang="en-GB" sz="1333" b="1" spc="-4">
                <a:solidFill>
                  <a:srgbClr val="951B81"/>
                </a:solidFill>
                <a:latin typeface="+mn-lt"/>
                <a:cs typeface="Calibri"/>
              </a:rPr>
              <a:t> </a:t>
            </a:r>
            <a:r>
              <a:rPr lang="en-GB" sz="1333" b="1" spc="-4" err="1">
                <a:solidFill>
                  <a:srgbClr val="951B81"/>
                </a:solidFill>
                <a:latin typeface="+mn-lt"/>
                <a:cs typeface="Calibri"/>
              </a:rPr>
              <a:t>iust</a:t>
            </a:r>
            <a:r>
              <a:rPr lang="en-GB" sz="1333" b="1" spc="-4">
                <a:solidFill>
                  <a:srgbClr val="951B81"/>
                </a:solidFill>
                <a:latin typeface="+mn-lt"/>
                <a:cs typeface="Calibri"/>
              </a:rPr>
              <a:t>.</a:t>
            </a:r>
            <a:endParaRPr lang="en-GB" sz="1333">
              <a:latin typeface="+mn-lt"/>
              <a:cs typeface="Calibri"/>
            </a:endParaRPr>
          </a:p>
          <a:p>
            <a:pPr marL="12700">
              <a:lnSpc>
                <a:spcPct val="100000"/>
              </a:lnSpc>
              <a:spcBef>
                <a:spcPts val="850"/>
              </a:spcBef>
            </a:pPr>
            <a:r>
              <a:rPr lang="en-GB" sz="1333" i="1" spc="-4" err="1">
                <a:latin typeface="+mn-lt"/>
                <a:cs typeface="Calibri"/>
              </a:rPr>
              <a:t>olore</a:t>
            </a:r>
            <a:r>
              <a:rPr lang="en-GB" sz="1333" i="1" spc="-4">
                <a:latin typeface="+mn-lt"/>
                <a:cs typeface="Calibri"/>
              </a:rPr>
              <a:t> </a:t>
            </a:r>
            <a:r>
              <a:rPr lang="en-GB" sz="1333" i="1" err="1">
                <a:latin typeface="+mn-lt"/>
                <a:cs typeface="Calibri"/>
              </a:rPr>
              <a:t>vidus</a:t>
            </a:r>
            <a:r>
              <a:rPr lang="en-GB" sz="1333" i="1">
                <a:latin typeface="+mn-lt"/>
                <a:cs typeface="Calibri"/>
              </a:rPr>
              <a:t> </a:t>
            </a:r>
            <a:r>
              <a:rPr lang="en-GB" sz="1333" i="1" spc="-4" err="1">
                <a:latin typeface="+mn-lt"/>
                <a:cs typeface="Calibri"/>
              </a:rPr>
              <a:t>nam</a:t>
            </a:r>
            <a:r>
              <a:rPr lang="en-GB" sz="1333" i="1" spc="-8">
                <a:latin typeface="+mn-lt"/>
                <a:cs typeface="Calibri"/>
              </a:rPr>
              <a:t> </a:t>
            </a:r>
            <a:r>
              <a:rPr lang="en-GB" sz="1333" i="1" spc="-4" err="1">
                <a:latin typeface="+mn-lt"/>
                <a:cs typeface="Calibri"/>
              </a:rPr>
              <a:t>ius</a:t>
            </a:r>
            <a:endParaRPr lang="en-GB" sz="1333">
              <a:latin typeface="+mn-lt"/>
              <a:cs typeface="Calibri"/>
            </a:endParaRPr>
          </a:p>
        </p:txBody>
      </p:sp>
      <p:sp>
        <p:nvSpPr>
          <p:cNvPr id="25" name="Text Placeholder 12">
            <a:extLst>
              <a:ext uri="{FF2B5EF4-FFF2-40B4-BE49-F238E27FC236}">
                <a16:creationId xmlns:a16="http://schemas.microsoft.com/office/drawing/2014/main" id="{1A299D94-CAD8-7B4D-9241-2FD292840465}"/>
              </a:ext>
            </a:extLst>
          </p:cNvPr>
          <p:cNvSpPr>
            <a:spLocks noGrp="1"/>
          </p:cNvSpPr>
          <p:nvPr>
            <p:ph type="body" sz="quarter" idx="14" hasCustomPrompt="1"/>
          </p:nvPr>
        </p:nvSpPr>
        <p:spPr>
          <a:xfrm>
            <a:off x="756000" y="6264000"/>
            <a:ext cx="3358800" cy="238760"/>
          </a:xfrm>
          <a:prstGeom prst="rect">
            <a:avLst/>
          </a:prstGeom>
        </p:spPr>
        <p:txBody>
          <a:bodyPr lIns="68580" tIns="34290" rIns="68580" bIns="34290"/>
          <a:lstStyle>
            <a:lvl1pPr marL="16933">
              <a:lnSpc>
                <a:spcPct val="100000"/>
              </a:lnSpc>
              <a:spcBef>
                <a:spcPts val="133"/>
              </a:spcBef>
              <a:defRPr sz="1067"/>
            </a:lvl1pPr>
            <a:lvl2pPr>
              <a:defRPr sz="1067"/>
            </a:lvl2pPr>
            <a:lvl3pPr>
              <a:defRPr sz="1067"/>
            </a:lvl3pPr>
            <a:lvl4pPr>
              <a:defRPr sz="1067"/>
            </a:lvl4pPr>
            <a:lvl5pPr>
              <a:defRPr sz="1067"/>
            </a:lvl5pPr>
          </a:lstStyle>
          <a:p>
            <a:pPr marL="12700">
              <a:lnSpc>
                <a:spcPct val="100000"/>
              </a:lnSpc>
              <a:spcBef>
                <a:spcPts val="100"/>
              </a:spcBef>
            </a:pPr>
            <a:r>
              <a:rPr lang="en-GB" sz="1067">
                <a:latin typeface="+mn-lt"/>
                <a:cs typeface="Calibri"/>
              </a:rPr>
              <a:t>1 | Anglian </a:t>
            </a:r>
            <a:r>
              <a:rPr lang="en-GB" sz="1067" spc="-15">
                <a:latin typeface="+mn-lt"/>
                <a:cs typeface="Calibri"/>
              </a:rPr>
              <a:t>Water </a:t>
            </a:r>
            <a:r>
              <a:rPr lang="en-GB" sz="1067" spc="-4">
                <a:latin typeface="+mn-lt"/>
                <a:cs typeface="Calibri"/>
              </a:rPr>
              <a:t>Our</a:t>
            </a:r>
            <a:r>
              <a:rPr lang="en-GB" sz="1067" spc="-31">
                <a:latin typeface="+mn-lt"/>
                <a:cs typeface="Calibri"/>
              </a:rPr>
              <a:t> </a:t>
            </a:r>
            <a:r>
              <a:rPr lang="en-GB" sz="1067" spc="-8">
                <a:latin typeface="+mn-lt"/>
                <a:cs typeface="Calibri"/>
              </a:rPr>
              <a:t>Presentations</a:t>
            </a:r>
            <a:endParaRPr lang="en-GB" sz="1067">
              <a:latin typeface="+mn-lt"/>
              <a:cs typeface="Calibri"/>
            </a:endParaRPr>
          </a:p>
        </p:txBody>
      </p:sp>
    </p:spTree>
    <p:extLst>
      <p:ext uri="{BB962C8B-B14F-4D97-AF65-F5344CB8AC3E}">
        <p14:creationId xmlns:p14="http://schemas.microsoft.com/office/powerpoint/2010/main" val="2396076695"/>
      </p:ext>
    </p:extLst>
  </p:cSld>
  <p:clrMapOvr>
    <a:masterClrMapping/>
  </p:clrMapOvr>
  <mc:AlternateContent xmlns:mc="http://schemas.openxmlformats.org/markup-compatibility/2006" xmlns:p14="http://schemas.microsoft.com/office/powerpoint/2010/main">
    <mc:Choice Requires="p14">
      <p:transition spd="slow" p14:dur="1500" advTm="9000">
        <p:split orient="vert"/>
      </p:transition>
    </mc:Choice>
    <mc:Fallback xmlns="">
      <p:transition spd="slow" advTm="9000">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food&#10;&#10;Description automatically generated">
            <a:extLst>
              <a:ext uri="{FF2B5EF4-FFF2-40B4-BE49-F238E27FC236}">
                <a16:creationId xmlns:a16="http://schemas.microsoft.com/office/drawing/2014/main" id="{CE2C20C4-BBF0-EA4A-A29F-AA67C3D3CAA0}"/>
              </a:ext>
            </a:extLst>
          </p:cNvPr>
          <p:cNvPicPr>
            <a:picLocks noChangeAspect="1"/>
          </p:cNvPicPr>
          <p:nvPr userDrawn="1"/>
        </p:nvPicPr>
        <p:blipFill>
          <a:blip r:embed="rId23">
            <a:alphaModFix/>
            <a:extLst>
              <a:ext uri="{28A0092B-C50C-407E-A947-70E740481C1C}">
                <a14:useLocalDpi xmlns:a14="http://schemas.microsoft.com/office/drawing/2010/main" val="0"/>
              </a:ext>
            </a:extLst>
          </a:blip>
          <a:stretch>
            <a:fillRect/>
          </a:stretch>
        </p:blipFill>
        <p:spPr>
          <a:xfrm>
            <a:off x="10134600" y="5943601"/>
            <a:ext cx="1600200" cy="614766"/>
          </a:xfrm>
          <a:prstGeom prst="rect">
            <a:avLst/>
          </a:prstGeom>
        </p:spPr>
      </p:pic>
    </p:spTree>
  </p:cSld>
  <p:clrMap bg1="lt1" tx1="dk1" bg2="lt2" tx2="dk2" accent1="accent1" accent2="accent2" accent3="accent3" accent4="accent4" accent5="accent5" accent6="accent6" hlink="hlink" folHlink="folHlink"/>
  <p:sldLayoutIdLst>
    <p:sldLayoutId id="2147483785" r:id="rId1"/>
    <p:sldLayoutId id="2147483661" r:id="rId2"/>
    <p:sldLayoutId id="2147483786" r:id="rId3"/>
    <p:sldLayoutId id="2147483667" r:id="rId4"/>
    <p:sldLayoutId id="2147483694" r:id="rId5"/>
    <p:sldLayoutId id="2147483682" r:id="rId6"/>
    <p:sldLayoutId id="2147483676" r:id="rId7"/>
    <p:sldLayoutId id="2147483701" r:id="rId8"/>
    <p:sldLayoutId id="2147483702" r:id="rId9"/>
    <p:sldLayoutId id="2147483706" r:id="rId10"/>
    <p:sldLayoutId id="2147483711" r:id="rId11"/>
    <p:sldLayoutId id="2147483724" r:id="rId12"/>
    <p:sldLayoutId id="2147483730" r:id="rId13"/>
    <p:sldLayoutId id="2147483760" r:id="rId14"/>
    <p:sldLayoutId id="2147483766" r:id="rId15"/>
    <p:sldLayoutId id="2147483772" r:id="rId16"/>
    <p:sldLayoutId id="2147483788" r:id="rId17"/>
    <p:sldLayoutId id="2147483789" r:id="rId18"/>
    <p:sldLayoutId id="2147483790" r:id="rId19"/>
    <p:sldLayoutId id="2147483791" r:id="rId20"/>
    <p:sldLayoutId id="2147483792" r:id="rId2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3.png"/><Relationship Id="rId18" Type="http://schemas.openxmlformats.org/officeDocument/2006/relationships/image" Target="../media/image28.emf"/><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customXml" Target="../ink/ink2.xml"/><Relationship Id="rId17" Type="http://schemas.openxmlformats.org/officeDocument/2006/relationships/image" Target="../media/image27.emf"/><Relationship Id="rId2" Type="http://schemas.openxmlformats.org/officeDocument/2006/relationships/notesSlide" Target="../notesSlides/notesSlide2.xml"/><Relationship Id="rId16" Type="http://schemas.openxmlformats.org/officeDocument/2006/relationships/image" Target="../media/image26.emf"/><Relationship Id="rId1" Type="http://schemas.openxmlformats.org/officeDocument/2006/relationships/slideLayout" Target="../slideLayouts/slideLayout18.xml"/><Relationship Id="rId6" Type="http://schemas.openxmlformats.org/officeDocument/2006/relationships/image" Target="../media/image18.png"/><Relationship Id="rId11" Type="http://schemas.openxmlformats.org/officeDocument/2006/relationships/image" Target="../media/image22.png"/><Relationship Id="rId5" Type="http://schemas.openxmlformats.org/officeDocument/2006/relationships/image" Target="../media/image17.png"/><Relationship Id="rId15" Type="http://schemas.openxmlformats.org/officeDocument/2006/relationships/image" Target="../media/image25.emf"/><Relationship Id="rId10" Type="http://schemas.openxmlformats.org/officeDocument/2006/relationships/customXml" Target="../ink/ink1.xml"/><Relationship Id="rId19" Type="http://schemas.openxmlformats.org/officeDocument/2006/relationships/image" Target="../media/image29.emf"/><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4.png"/></Relationships>
</file>

<file path=ppt/slides/_rels/slide3.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image" Target="../media/image33.jpeg"/><Relationship Id="rId5" Type="http://schemas.openxmlformats.org/officeDocument/2006/relationships/image" Target="../media/image32.png"/><Relationship Id="rId10" Type="http://schemas.openxmlformats.org/officeDocument/2006/relationships/image" Target="../media/image37.jpeg"/><Relationship Id="rId4" Type="http://schemas.openxmlformats.org/officeDocument/2006/relationships/image" Target="../media/image31.png"/><Relationship Id="rId9" Type="http://schemas.openxmlformats.org/officeDocument/2006/relationships/image" Target="../media/image36.jpeg"/></Relationships>
</file>

<file path=ppt/slides/_rels/slide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20.xml"/><Relationship Id="rId5" Type="http://schemas.openxmlformats.org/officeDocument/2006/relationships/image" Target="../media/image38.png"/><Relationship Id="rId4" Type="http://schemas.openxmlformats.org/officeDocument/2006/relationships/image" Target="../media/image32.png"/></Relationships>
</file>

<file path=ppt/slides/_rels/slide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19.xml"/><Relationship Id="rId4" Type="http://schemas.openxmlformats.org/officeDocument/2006/relationships/image" Target="../media/image40.jpeg"/></Relationships>
</file>

<file path=ppt/slides/_rels/slide6.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21.xml"/><Relationship Id="rId6" Type="http://schemas.openxmlformats.org/officeDocument/2006/relationships/image" Target="../media/image44.emf"/><Relationship Id="rId5" Type="http://schemas.openxmlformats.org/officeDocument/2006/relationships/image" Target="../media/image43.jpeg"/><Relationship Id="rId4" Type="http://schemas.openxmlformats.org/officeDocument/2006/relationships/image" Target="../media/image42.jpeg"/></Relationships>
</file>

<file path=ppt/slides/_rels/slide7.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21.xml"/><Relationship Id="rId6" Type="http://schemas.openxmlformats.org/officeDocument/2006/relationships/image" Target="../media/image44.emf"/><Relationship Id="rId5" Type="http://schemas.openxmlformats.org/officeDocument/2006/relationships/image" Target="../media/image43.jpeg"/><Relationship Id="rId4" Type="http://schemas.openxmlformats.org/officeDocument/2006/relationships/image" Target="../media/image42.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0.xml"/><Relationship Id="rId1" Type="http://schemas.openxmlformats.org/officeDocument/2006/relationships/slideLayout" Target="../slideLayouts/slideLayout19.xml"/><Relationship Id="rId5" Type="http://schemas.openxmlformats.org/officeDocument/2006/relationships/image" Target="../media/image49.png"/><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530F363-C5AC-4AA7-B34F-FAB069DD38AC}"/>
              </a:ext>
            </a:extLst>
          </p:cNvPr>
          <p:cNvSpPr>
            <a:spLocks noGrp="1"/>
          </p:cNvSpPr>
          <p:nvPr>
            <p:ph type="title"/>
          </p:nvPr>
        </p:nvSpPr>
        <p:spPr>
          <a:xfrm>
            <a:off x="598237" y="-1382794"/>
            <a:ext cx="6494155" cy="939800"/>
          </a:xfrm>
        </p:spPr>
        <p:txBody>
          <a:bodyPr lIns="0" tIns="0" rIns="0" bIns="0" anchor="t"/>
          <a:lstStyle/>
          <a:p>
            <a:pPr marL="12700">
              <a:spcBef>
                <a:spcPts val="120"/>
              </a:spcBef>
            </a:pPr>
            <a:br>
              <a:rPr lang="en-GB" sz="3600"/>
            </a:br>
            <a:br>
              <a:rPr lang="en-GB" sz="3600"/>
            </a:br>
            <a:br>
              <a:rPr lang="en-GB" sz="4400"/>
            </a:br>
            <a:r>
              <a:rPr lang="en-GB" sz="4000" spc="5"/>
              <a:t>Anglian Water</a:t>
            </a:r>
            <a:br>
              <a:rPr lang="en-GB" sz="4000" spc="5">
                <a:solidFill>
                  <a:sysClr val="windowText" lastClr="000000"/>
                </a:solidFill>
              </a:rPr>
            </a:br>
            <a:r>
              <a:rPr lang="en-GB" sz="4000"/>
              <a:t>WAT-07366</a:t>
            </a:r>
            <a:br>
              <a:rPr lang="en-GB" sz="4000"/>
            </a:br>
            <a:r>
              <a:rPr lang="en-GB" sz="4000"/>
              <a:t>Gayton, Water Treatment Works </a:t>
            </a:r>
            <a:br>
              <a:rPr lang="en-GB" sz="4000"/>
            </a:br>
            <a:r>
              <a:rPr lang="en-GB" sz="3600" b="0" spc="5"/>
              <a:t>Gayton Parish Council </a:t>
            </a:r>
            <a:br>
              <a:rPr lang="en-GB" sz="3600" spc="5">
                <a:solidFill>
                  <a:sysClr val="windowText" lastClr="000000"/>
                </a:solidFill>
              </a:rPr>
            </a:br>
            <a:endParaRPr lang="en-GB" sz="3600"/>
          </a:p>
        </p:txBody>
      </p:sp>
      <p:sp>
        <p:nvSpPr>
          <p:cNvPr id="7" name="Text Placeholder 6">
            <a:extLst>
              <a:ext uri="{FF2B5EF4-FFF2-40B4-BE49-F238E27FC236}">
                <a16:creationId xmlns:a16="http://schemas.microsoft.com/office/drawing/2014/main" id="{6AB8A8A4-0CBF-4397-85AB-F5C65AA09A86}"/>
              </a:ext>
            </a:extLst>
          </p:cNvPr>
          <p:cNvSpPr>
            <a:spLocks noGrp="1"/>
          </p:cNvSpPr>
          <p:nvPr>
            <p:ph type="body" idx="1"/>
          </p:nvPr>
        </p:nvSpPr>
        <p:spPr>
          <a:xfrm>
            <a:off x="655612" y="3522784"/>
            <a:ext cx="4579503" cy="1486117"/>
          </a:xfrm>
        </p:spPr>
        <p:txBody>
          <a:bodyPr lIns="0" tIns="0" rIns="0" bIns="0" anchor="t"/>
          <a:lstStyle/>
          <a:p>
            <a:endParaRPr lang="en-GB" sz="3600"/>
          </a:p>
          <a:p>
            <a:endParaRPr lang="en-GB" sz="2000"/>
          </a:p>
          <a:p>
            <a:endParaRPr lang="en-GB" sz="2000"/>
          </a:p>
          <a:p>
            <a:pPr algn="l"/>
            <a:r>
              <a:rPr lang="en-GB" sz="2000">
                <a:latin typeface="Calibri"/>
                <a:cs typeface="Calibri"/>
              </a:rPr>
              <a:t>Umar Hafeez – Project Manager</a:t>
            </a:r>
            <a:endParaRPr lang="en-GB" sz="2000" b="0">
              <a:latin typeface="Calibri"/>
              <a:cs typeface="Calibri"/>
            </a:endParaRPr>
          </a:p>
          <a:p>
            <a:r>
              <a:rPr lang="en-GB" sz="2000">
                <a:latin typeface="Calibri"/>
                <a:cs typeface="Calibri"/>
              </a:rPr>
              <a:t>Adam Ford - Technical Manager </a:t>
            </a:r>
            <a:endParaRPr lang="en-GB" sz="2000"/>
          </a:p>
          <a:p>
            <a:r>
              <a:rPr lang="en-GB" sz="2000">
                <a:latin typeface="Calibri"/>
                <a:cs typeface="Calibri"/>
              </a:rPr>
              <a:t>Thomas Say- Customer Co-ordinator</a:t>
            </a:r>
            <a:endParaRPr lang="en-GB" sz="2000"/>
          </a:p>
          <a:p>
            <a:endParaRPr lang="en-GB" sz="3600"/>
          </a:p>
        </p:txBody>
      </p:sp>
      <p:sp>
        <p:nvSpPr>
          <p:cNvPr id="9" name="Text Placeholder 8">
            <a:extLst>
              <a:ext uri="{FF2B5EF4-FFF2-40B4-BE49-F238E27FC236}">
                <a16:creationId xmlns:a16="http://schemas.microsoft.com/office/drawing/2014/main" id="{45BC80DD-2BC3-475E-A608-43A030D8C60B}"/>
              </a:ext>
            </a:extLst>
          </p:cNvPr>
          <p:cNvSpPr>
            <a:spLocks noGrp="1"/>
          </p:cNvSpPr>
          <p:nvPr>
            <p:ph type="body" idx="11"/>
          </p:nvPr>
        </p:nvSpPr>
        <p:spPr>
          <a:xfrm>
            <a:off x="6279944" y="4666918"/>
            <a:ext cx="3821724" cy="480866"/>
          </a:xfrm>
        </p:spPr>
        <p:txBody>
          <a:bodyPr lIns="0" tIns="0" rIns="0" bIns="0" anchor="t"/>
          <a:lstStyle/>
          <a:p>
            <a:r>
              <a:rPr lang="en-GB" sz="2000">
                <a:latin typeface="Calibri"/>
                <a:cs typeface="Calibri"/>
              </a:rPr>
              <a:t>Date: 21st Sep 2021 </a:t>
            </a:r>
          </a:p>
        </p:txBody>
      </p:sp>
      <p:sp>
        <p:nvSpPr>
          <p:cNvPr id="10" name="Rectangle 9">
            <a:extLst>
              <a:ext uri="{FF2B5EF4-FFF2-40B4-BE49-F238E27FC236}">
                <a16:creationId xmlns:a16="http://schemas.microsoft.com/office/drawing/2014/main" id="{A4742AE2-37B8-4BC8-96B2-9E184AA31E51}"/>
              </a:ext>
            </a:extLst>
          </p:cNvPr>
          <p:cNvSpPr/>
          <p:nvPr/>
        </p:nvSpPr>
        <p:spPr>
          <a:xfrm>
            <a:off x="733425" y="4420332"/>
            <a:ext cx="6775938" cy="2461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4032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12B774C-6FA6-AE47-A753-3DC209D341A5}"/>
              </a:ext>
            </a:extLst>
          </p:cNvPr>
          <p:cNvSpPr/>
          <p:nvPr/>
        </p:nvSpPr>
        <p:spPr>
          <a:xfrm>
            <a:off x="9368652" y="5791505"/>
            <a:ext cx="2622430" cy="10319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5" descr="A screenshot of a cell phone screen with text&#10;&#10;Description automatically generated">
            <a:extLst>
              <a:ext uri="{FF2B5EF4-FFF2-40B4-BE49-F238E27FC236}">
                <a16:creationId xmlns:a16="http://schemas.microsoft.com/office/drawing/2014/main" id="{256DFA54-FBE4-4D70-BE17-8903FE9AEA2A}"/>
              </a:ext>
            </a:extLst>
          </p:cNvPr>
          <p:cNvPicPr>
            <a:picLocks noChangeAspect="1"/>
          </p:cNvPicPr>
          <p:nvPr/>
        </p:nvPicPr>
        <p:blipFill rotWithShape="1">
          <a:blip r:embed="rId3"/>
          <a:srcRect t="15908" r="67014" b="23758"/>
          <a:stretch/>
        </p:blipFill>
        <p:spPr>
          <a:xfrm>
            <a:off x="5107862" y="2234854"/>
            <a:ext cx="3356226" cy="4254153"/>
          </a:xfrm>
          <a:prstGeom prst="rect">
            <a:avLst/>
          </a:prstGeom>
        </p:spPr>
      </p:pic>
      <p:sp>
        <p:nvSpPr>
          <p:cNvPr id="9" name="Text Placeholder 2">
            <a:extLst>
              <a:ext uri="{FF2B5EF4-FFF2-40B4-BE49-F238E27FC236}">
                <a16:creationId xmlns:a16="http://schemas.microsoft.com/office/drawing/2014/main" id="{AECB4110-9221-49E4-AAA5-086EF152857B}"/>
              </a:ext>
            </a:extLst>
          </p:cNvPr>
          <p:cNvSpPr txBox="1">
            <a:spLocks/>
          </p:cNvSpPr>
          <p:nvPr/>
        </p:nvSpPr>
        <p:spPr>
          <a:xfrm>
            <a:off x="728534" y="539449"/>
            <a:ext cx="11588246" cy="615553"/>
          </a:xfrm>
          <a:prstGeom prst="rect">
            <a:avLst/>
          </a:prstGeom>
        </p:spPr>
        <p:txBody>
          <a:bodyPr vert="horz" wrap="square" lIns="0" tIns="0" rIns="0" bIns="0" rtlCol="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4000" b="1" kern="0">
                <a:solidFill>
                  <a:sysClr val="windowText" lastClr="000000"/>
                </a:solidFill>
              </a:rPr>
              <a:t>Our region, purpose and strategic direction</a:t>
            </a:r>
          </a:p>
        </p:txBody>
      </p:sp>
      <p:sp>
        <p:nvSpPr>
          <p:cNvPr id="10" name="Rectangle 9">
            <a:extLst>
              <a:ext uri="{FF2B5EF4-FFF2-40B4-BE49-F238E27FC236}">
                <a16:creationId xmlns:a16="http://schemas.microsoft.com/office/drawing/2014/main" id="{BA96EAA1-C6C6-49B5-92F7-65B72D3EF0EB}"/>
              </a:ext>
            </a:extLst>
          </p:cNvPr>
          <p:cNvSpPr/>
          <p:nvPr/>
        </p:nvSpPr>
        <p:spPr>
          <a:xfrm>
            <a:off x="1139722" y="4026552"/>
            <a:ext cx="4384802" cy="584775"/>
          </a:xfrm>
          <a:prstGeom prst="rect">
            <a:avLst/>
          </a:prstGeom>
        </p:spPr>
        <p:txBody>
          <a:bodyPr wrap="square">
            <a:spAutoFit/>
          </a:bodyPr>
          <a:lstStyle/>
          <a:p>
            <a:pPr fontAlgn="base"/>
            <a:r>
              <a:rPr lang="en-GB" sz="1600">
                <a:solidFill>
                  <a:srgbClr val="000000"/>
                </a:solidFill>
                <a:latin typeface="Calibri" panose="020F0502020204030204" pitchFamily="34" charset="0"/>
              </a:rPr>
              <a:t>Enable sustainable economic and housing growth in the UK’s fastest-growing region</a:t>
            </a:r>
            <a:r>
              <a:rPr lang="en-US" sz="1600">
                <a:solidFill>
                  <a:srgbClr val="000000"/>
                </a:solidFill>
                <a:latin typeface="Calibri" panose="020F0502020204030204" pitchFamily="34" charset="0"/>
              </a:rPr>
              <a:t>​</a:t>
            </a:r>
            <a:endParaRPr lang="en-US" sz="1600">
              <a:solidFill>
                <a:srgbClr val="000000"/>
              </a:solidFill>
              <a:latin typeface="Arial" panose="020B0604020202020204" pitchFamily="34" charset="0"/>
            </a:endParaRPr>
          </a:p>
        </p:txBody>
      </p:sp>
      <p:pic>
        <p:nvPicPr>
          <p:cNvPr id="11" name="Picture 10">
            <a:extLst>
              <a:ext uri="{FF2B5EF4-FFF2-40B4-BE49-F238E27FC236}">
                <a16:creationId xmlns:a16="http://schemas.microsoft.com/office/drawing/2014/main" id="{E20F85B7-874D-45EA-B0E6-818D1C864E17}"/>
              </a:ext>
            </a:extLst>
          </p:cNvPr>
          <p:cNvPicPr>
            <a:picLocks noChangeAspect="1"/>
          </p:cNvPicPr>
          <p:nvPr/>
        </p:nvPicPr>
        <p:blipFill>
          <a:blip r:embed="rId4"/>
          <a:stretch>
            <a:fillRect/>
          </a:stretch>
        </p:blipFill>
        <p:spPr>
          <a:xfrm>
            <a:off x="12998669" y="5051179"/>
            <a:ext cx="957164" cy="646332"/>
          </a:xfrm>
          <a:prstGeom prst="rect">
            <a:avLst/>
          </a:prstGeom>
        </p:spPr>
      </p:pic>
      <p:sp>
        <p:nvSpPr>
          <p:cNvPr id="12" name="Rectangle 11">
            <a:extLst>
              <a:ext uri="{FF2B5EF4-FFF2-40B4-BE49-F238E27FC236}">
                <a16:creationId xmlns:a16="http://schemas.microsoft.com/office/drawing/2014/main" id="{2303902A-2CED-46FB-B428-20E2A1715C68}"/>
              </a:ext>
            </a:extLst>
          </p:cNvPr>
          <p:cNvSpPr/>
          <p:nvPr/>
        </p:nvSpPr>
        <p:spPr>
          <a:xfrm>
            <a:off x="1115694" y="3099428"/>
            <a:ext cx="3356226" cy="584775"/>
          </a:xfrm>
          <a:prstGeom prst="rect">
            <a:avLst/>
          </a:prstGeom>
        </p:spPr>
        <p:txBody>
          <a:bodyPr wrap="square">
            <a:spAutoFit/>
          </a:bodyPr>
          <a:lstStyle/>
          <a:p>
            <a:pPr fontAlgn="base"/>
            <a:r>
              <a:rPr lang="en-GB" sz="1600">
                <a:solidFill>
                  <a:srgbClr val="000000"/>
                </a:solidFill>
                <a:latin typeface="Calibri" panose="020F0502020204030204" pitchFamily="34" charset="0"/>
              </a:rPr>
              <a:t>Make the East of England resilient to the risks of drought and flooding</a:t>
            </a:r>
            <a:r>
              <a:rPr lang="en-US" sz="1600">
                <a:solidFill>
                  <a:srgbClr val="000000"/>
                </a:solidFill>
                <a:latin typeface="Calibri" panose="020F0502020204030204" pitchFamily="34" charset="0"/>
              </a:rPr>
              <a:t>​</a:t>
            </a:r>
            <a:endParaRPr lang="en-US" sz="1600" i="0">
              <a:solidFill>
                <a:srgbClr val="000000"/>
              </a:solidFill>
              <a:effectLst/>
              <a:latin typeface="Arial" panose="020B0604020202020204" pitchFamily="34" charset="0"/>
            </a:endParaRPr>
          </a:p>
        </p:txBody>
      </p:sp>
      <p:sp>
        <p:nvSpPr>
          <p:cNvPr id="13" name="Rectangle 12">
            <a:extLst>
              <a:ext uri="{FF2B5EF4-FFF2-40B4-BE49-F238E27FC236}">
                <a16:creationId xmlns:a16="http://schemas.microsoft.com/office/drawing/2014/main" id="{FB54D66E-40B2-446D-986E-32B351AA4118}"/>
              </a:ext>
            </a:extLst>
          </p:cNvPr>
          <p:cNvSpPr/>
          <p:nvPr/>
        </p:nvSpPr>
        <p:spPr>
          <a:xfrm>
            <a:off x="1139721" y="4936895"/>
            <a:ext cx="4273053" cy="338554"/>
          </a:xfrm>
          <a:prstGeom prst="rect">
            <a:avLst/>
          </a:prstGeom>
        </p:spPr>
        <p:txBody>
          <a:bodyPr wrap="square">
            <a:spAutoFit/>
          </a:bodyPr>
          <a:lstStyle/>
          <a:p>
            <a:pPr fontAlgn="base"/>
            <a:r>
              <a:rPr lang="en-GB" sz="1600">
                <a:solidFill>
                  <a:srgbClr val="000000"/>
                </a:solidFill>
                <a:latin typeface="Calibri" panose="020F0502020204030204" pitchFamily="34" charset="0"/>
              </a:rPr>
              <a:t>Be a net zero carbon business by 2030</a:t>
            </a:r>
            <a:r>
              <a:rPr lang="en-US" sz="1600">
                <a:solidFill>
                  <a:srgbClr val="000000"/>
                </a:solidFill>
                <a:latin typeface="Calibri" panose="020F0502020204030204" pitchFamily="34" charset="0"/>
              </a:rPr>
              <a:t>​</a:t>
            </a:r>
            <a:endParaRPr lang="en-US" sz="1600">
              <a:solidFill>
                <a:srgbClr val="000000"/>
              </a:solidFill>
              <a:latin typeface="Arial" panose="020B0604020202020204" pitchFamily="34" charset="0"/>
            </a:endParaRPr>
          </a:p>
        </p:txBody>
      </p:sp>
      <p:sp>
        <p:nvSpPr>
          <p:cNvPr id="14" name="Rectangle 13">
            <a:extLst>
              <a:ext uri="{FF2B5EF4-FFF2-40B4-BE49-F238E27FC236}">
                <a16:creationId xmlns:a16="http://schemas.microsoft.com/office/drawing/2014/main" id="{DE57530E-82AA-4E05-BA12-8A0C131E587B}"/>
              </a:ext>
            </a:extLst>
          </p:cNvPr>
          <p:cNvSpPr/>
          <p:nvPr/>
        </p:nvSpPr>
        <p:spPr>
          <a:xfrm>
            <a:off x="1139722" y="5599892"/>
            <a:ext cx="3535797" cy="830997"/>
          </a:xfrm>
          <a:prstGeom prst="rect">
            <a:avLst/>
          </a:prstGeom>
        </p:spPr>
        <p:txBody>
          <a:bodyPr wrap="square">
            <a:spAutoFit/>
          </a:bodyPr>
          <a:lstStyle/>
          <a:p>
            <a:pPr fontAlgn="base"/>
            <a:r>
              <a:rPr lang="en-GB" sz="1600">
                <a:solidFill>
                  <a:srgbClr val="000000"/>
                </a:solidFill>
                <a:latin typeface="Calibri" panose="020F0502020204030204" pitchFamily="34" charset="0"/>
              </a:rPr>
              <a:t>Work with others to achieve significant improvement in ecological quality across our catchments</a:t>
            </a:r>
            <a:endParaRPr lang="en-US" sz="1600" i="0">
              <a:solidFill>
                <a:srgbClr val="000000"/>
              </a:solidFill>
              <a:effectLst/>
              <a:latin typeface="Arial" panose="020B0604020202020204" pitchFamily="34" charset="0"/>
            </a:endParaRPr>
          </a:p>
        </p:txBody>
      </p:sp>
      <p:pic>
        <p:nvPicPr>
          <p:cNvPr id="15" name="Picture 14">
            <a:extLst>
              <a:ext uri="{FF2B5EF4-FFF2-40B4-BE49-F238E27FC236}">
                <a16:creationId xmlns:a16="http://schemas.microsoft.com/office/drawing/2014/main" id="{485C09BC-131C-4935-82F1-84A9F6EF1917}"/>
              </a:ext>
            </a:extLst>
          </p:cNvPr>
          <p:cNvPicPr>
            <a:picLocks noChangeAspect="1"/>
          </p:cNvPicPr>
          <p:nvPr/>
        </p:nvPicPr>
        <p:blipFill>
          <a:blip r:embed="rId5"/>
          <a:stretch>
            <a:fillRect/>
          </a:stretch>
        </p:blipFill>
        <p:spPr>
          <a:xfrm>
            <a:off x="13004982" y="5870399"/>
            <a:ext cx="801095" cy="841438"/>
          </a:xfrm>
          <a:prstGeom prst="rect">
            <a:avLst/>
          </a:prstGeom>
        </p:spPr>
      </p:pic>
      <p:pic>
        <p:nvPicPr>
          <p:cNvPr id="16" name="Picture 15">
            <a:extLst>
              <a:ext uri="{FF2B5EF4-FFF2-40B4-BE49-F238E27FC236}">
                <a16:creationId xmlns:a16="http://schemas.microsoft.com/office/drawing/2014/main" id="{2D092794-4D8F-475C-ACDA-9FB8396D4C1A}"/>
              </a:ext>
            </a:extLst>
          </p:cNvPr>
          <p:cNvPicPr>
            <a:picLocks noChangeAspect="1"/>
          </p:cNvPicPr>
          <p:nvPr/>
        </p:nvPicPr>
        <p:blipFill>
          <a:blip r:embed="rId6"/>
          <a:stretch>
            <a:fillRect/>
          </a:stretch>
        </p:blipFill>
        <p:spPr>
          <a:xfrm>
            <a:off x="12563100" y="4324293"/>
            <a:ext cx="1591713" cy="553998"/>
          </a:xfrm>
          <a:prstGeom prst="rect">
            <a:avLst/>
          </a:prstGeom>
        </p:spPr>
      </p:pic>
      <p:pic>
        <p:nvPicPr>
          <p:cNvPr id="17" name="Picture 4">
            <a:extLst>
              <a:ext uri="{FF2B5EF4-FFF2-40B4-BE49-F238E27FC236}">
                <a16:creationId xmlns:a16="http://schemas.microsoft.com/office/drawing/2014/main" id="{C8A2A278-A4A4-47A4-B31A-832DF382512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90251" y="3249271"/>
            <a:ext cx="337412" cy="745446"/>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BA995661-329D-492F-B7F1-BA5F0A8DB642}"/>
              </a:ext>
            </a:extLst>
          </p:cNvPr>
          <p:cNvSpPr txBox="1"/>
          <p:nvPr/>
        </p:nvSpPr>
        <p:spPr>
          <a:xfrm>
            <a:off x="994923" y="1221418"/>
            <a:ext cx="8844563" cy="718530"/>
          </a:xfrm>
          <a:prstGeom prst="rect">
            <a:avLst/>
          </a:prstGeom>
        </p:spPr>
        <p:txBody>
          <a:bodyPr wrap="square" lIns="0" tIns="0" rIns="0" bIns="0" rtlCol="0">
            <a:spAutoFit/>
          </a:bodyPr>
          <a:lstStyle/>
          <a:p>
            <a:pPr marL="12700" marR="0" lvl="0" indent="0" algn="l" defTabSz="914400" rtl="0" eaLnBrk="1" fontAlgn="auto" latinLnBrk="0" hangingPunct="1">
              <a:lnSpc>
                <a:spcPts val="2880"/>
              </a:lnSpc>
              <a:spcBef>
                <a:spcPts val="100"/>
              </a:spcBef>
              <a:spcAft>
                <a:spcPts val="0"/>
              </a:spcAft>
              <a:buClrTx/>
              <a:buSzTx/>
              <a:buFontTx/>
              <a:buNone/>
              <a:tabLst/>
              <a:defRPr/>
            </a:pPr>
            <a:r>
              <a:rPr kumimoji="0" lang="en-GB" b="1" i="0" u="none" strike="noStrike" kern="1200" cap="none" spc="0" normalizeH="0" baseline="0" noProof="0">
                <a:ln>
                  <a:noFill/>
                </a:ln>
                <a:solidFill>
                  <a:prstClr val="black"/>
                </a:solidFill>
                <a:effectLst/>
                <a:uLnTx/>
                <a:uFillTx/>
                <a:latin typeface="Calibri"/>
                <a:ea typeface="+mn-ea"/>
                <a:cs typeface="Calibri"/>
              </a:rPr>
              <a:t>Our Purpose is to bring environmental and social prosperity to the region we serve through our commitment to Love Every Drop</a:t>
            </a:r>
          </a:p>
        </p:txBody>
      </p:sp>
      <p:pic>
        <p:nvPicPr>
          <p:cNvPr id="20" name="Picture 19">
            <a:extLst>
              <a:ext uri="{FF2B5EF4-FFF2-40B4-BE49-F238E27FC236}">
                <a16:creationId xmlns:a16="http://schemas.microsoft.com/office/drawing/2014/main" id="{94F77FD0-076B-4234-B8DC-4FB8280F48A4}"/>
              </a:ext>
            </a:extLst>
          </p:cNvPr>
          <p:cNvPicPr>
            <a:picLocks noChangeAspect="1"/>
          </p:cNvPicPr>
          <p:nvPr/>
        </p:nvPicPr>
        <p:blipFill>
          <a:blip r:embed="rId8"/>
          <a:stretch>
            <a:fillRect/>
          </a:stretch>
        </p:blipFill>
        <p:spPr>
          <a:xfrm>
            <a:off x="457065" y="1108947"/>
            <a:ext cx="439419" cy="493501"/>
          </a:xfrm>
          <a:prstGeom prst="rect">
            <a:avLst/>
          </a:prstGeom>
        </p:spPr>
      </p:pic>
      <p:pic>
        <p:nvPicPr>
          <p:cNvPr id="21" name="Picture 20">
            <a:extLst>
              <a:ext uri="{FF2B5EF4-FFF2-40B4-BE49-F238E27FC236}">
                <a16:creationId xmlns:a16="http://schemas.microsoft.com/office/drawing/2014/main" id="{FF8046BA-F5E2-4549-A902-00ABC85AE7EA}"/>
              </a:ext>
            </a:extLst>
          </p:cNvPr>
          <p:cNvPicPr>
            <a:picLocks noChangeAspect="1"/>
          </p:cNvPicPr>
          <p:nvPr/>
        </p:nvPicPr>
        <p:blipFill>
          <a:blip r:embed="rId9"/>
          <a:stretch>
            <a:fillRect/>
          </a:stretch>
        </p:blipFill>
        <p:spPr>
          <a:xfrm>
            <a:off x="9747477" y="1327896"/>
            <a:ext cx="408359" cy="348675"/>
          </a:xfrm>
          <a:prstGeom prst="rect">
            <a:avLst/>
          </a:prstGeom>
        </p:spPr>
      </p:pic>
      <p:sp>
        <p:nvSpPr>
          <p:cNvPr id="22" name="TextBox 21">
            <a:extLst>
              <a:ext uri="{FF2B5EF4-FFF2-40B4-BE49-F238E27FC236}">
                <a16:creationId xmlns:a16="http://schemas.microsoft.com/office/drawing/2014/main" id="{B2342452-F777-4908-B8FC-B56E14BBF12C}"/>
              </a:ext>
            </a:extLst>
          </p:cNvPr>
          <p:cNvSpPr txBox="1"/>
          <p:nvPr/>
        </p:nvSpPr>
        <p:spPr>
          <a:xfrm>
            <a:off x="573259" y="2232272"/>
            <a:ext cx="5091659" cy="552524"/>
          </a:xfrm>
          <a:prstGeom prst="rect">
            <a:avLst/>
          </a:prstGeom>
        </p:spPr>
        <p:txBody>
          <a:bodyPr wrap="square" lIns="0" tIns="0" rIns="0" bIns="0" rtlCol="0">
            <a:spAutoFit/>
          </a:bodyPr>
          <a:lstStyle/>
          <a:p>
            <a:pPr marL="12700" marR="0" indent="0" algn="l" defTabSz="914400" rtl="0" eaLnBrk="1" fontAlgn="auto" latinLnBrk="0" hangingPunct="1">
              <a:lnSpc>
                <a:spcPts val="4920"/>
              </a:lnSpc>
              <a:spcBef>
                <a:spcPts val="100"/>
              </a:spcBef>
              <a:spcAft>
                <a:spcPts val="0"/>
              </a:spcAft>
              <a:buClrTx/>
              <a:buSzTx/>
              <a:buFontTx/>
              <a:buNone/>
              <a:tabLst/>
            </a:pPr>
            <a:r>
              <a:rPr lang="en-GB" sz="2400" b="1">
                <a:latin typeface="Calibri"/>
                <a:cs typeface="Calibri"/>
              </a:rPr>
              <a:t>Our strategic direction</a:t>
            </a:r>
          </a:p>
        </p:txBody>
      </p:sp>
      <mc:AlternateContent xmlns:mc="http://schemas.openxmlformats.org/markup-compatibility/2006" xmlns:p14="http://schemas.microsoft.com/office/powerpoint/2010/main">
        <mc:Choice Requires="p14">
          <p:contentPart p14:bwMode="auto" r:id="rId10">
            <p14:nvContentPartPr>
              <p14:cNvPr id="24" name="Ink 23">
                <a:extLst>
                  <a:ext uri="{FF2B5EF4-FFF2-40B4-BE49-F238E27FC236}">
                    <a16:creationId xmlns:a16="http://schemas.microsoft.com/office/drawing/2014/main" id="{C6267A67-AE9B-4E6B-8C1B-EA6A3D1649CA}"/>
                  </a:ext>
                </a:extLst>
              </p14:cNvPr>
              <p14:cNvContentPartPr/>
              <p14:nvPr/>
            </p14:nvContentPartPr>
            <p14:xfrm>
              <a:off x="4894224" y="2675249"/>
              <a:ext cx="360" cy="360"/>
            </p14:xfrm>
          </p:contentPart>
        </mc:Choice>
        <mc:Fallback xmlns="">
          <p:pic>
            <p:nvPicPr>
              <p:cNvPr id="24" name="Ink 23">
                <a:extLst>
                  <a:ext uri="{FF2B5EF4-FFF2-40B4-BE49-F238E27FC236}">
                    <a16:creationId xmlns:a16="http://schemas.microsoft.com/office/drawing/2014/main" id="{C6267A67-AE9B-4E6B-8C1B-EA6A3D1649CA}"/>
                  </a:ext>
                </a:extLst>
              </p:cNvPr>
              <p:cNvPicPr/>
              <p:nvPr/>
            </p:nvPicPr>
            <p:blipFill>
              <a:blip r:embed="rId11"/>
              <a:stretch>
                <a:fillRect/>
              </a:stretch>
            </p:blipFill>
            <p:spPr>
              <a:xfrm>
                <a:off x="4885224" y="266624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5" name="Ink 24">
                <a:extLst>
                  <a:ext uri="{FF2B5EF4-FFF2-40B4-BE49-F238E27FC236}">
                    <a16:creationId xmlns:a16="http://schemas.microsoft.com/office/drawing/2014/main" id="{714D69A1-3BC6-4D5F-A89F-4C5F52A5C039}"/>
                  </a:ext>
                </a:extLst>
              </p14:cNvPr>
              <p14:cNvContentPartPr/>
              <p14:nvPr/>
            </p14:nvContentPartPr>
            <p14:xfrm>
              <a:off x="4681104" y="2540609"/>
              <a:ext cx="3240" cy="360"/>
            </p14:xfrm>
          </p:contentPart>
        </mc:Choice>
        <mc:Fallback xmlns="">
          <p:pic>
            <p:nvPicPr>
              <p:cNvPr id="25" name="Ink 24">
                <a:extLst>
                  <a:ext uri="{FF2B5EF4-FFF2-40B4-BE49-F238E27FC236}">
                    <a16:creationId xmlns:a16="http://schemas.microsoft.com/office/drawing/2014/main" id="{714D69A1-3BC6-4D5F-A89F-4C5F52A5C039}"/>
                  </a:ext>
                </a:extLst>
              </p:cNvPr>
              <p:cNvPicPr/>
              <p:nvPr/>
            </p:nvPicPr>
            <p:blipFill>
              <a:blip r:embed="rId13"/>
              <a:stretch>
                <a:fillRect/>
              </a:stretch>
            </p:blipFill>
            <p:spPr>
              <a:xfrm>
                <a:off x="4672104" y="2531609"/>
                <a:ext cx="20880" cy="18000"/>
              </a:xfrm>
              <a:prstGeom prst="rect">
                <a:avLst/>
              </a:prstGeom>
            </p:spPr>
          </p:pic>
        </mc:Fallback>
      </mc:AlternateContent>
      <p:pic>
        <p:nvPicPr>
          <p:cNvPr id="26" name="Picture 2">
            <a:extLst>
              <a:ext uri="{FF2B5EF4-FFF2-40B4-BE49-F238E27FC236}">
                <a16:creationId xmlns:a16="http://schemas.microsoft.com/office/drawing/2014/main" id="{44B33AFC-BCB0-47FC-8E2B-D1DD4B864F0F}"/>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122984" y="2019336"/>
            <a:ext cx="989388" cy="989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26">
            <a:extLst>
              <a:ext uri="{FF2B5EF4-FFF2-40B4-BE49-F238E27FC236}">
                <a16:creationId xmlns:a16="http://schemas.microsoft.com/office/drawing/2014/main" id="{2A5FC6AD-7360-4183-A2C8-C84938029353}"/>
              </a:ext>
            </a:extLst>
          </p:cNvPr>
          <p:cNvPicPr>
            <a:picLocks noChangeAspect="1"/>
          </p:cNvPicPr>
          <p:nvPr/>
        </p:nvPicPr>
        <p:blipFill>
          <a:blip r:embed="rId15"/>
          <a:stretch>
            <a:fillRect/>
          </a:stretch>
        </p:blipFill>
        <p:spPr>
          <a:xfrm>
            <a:off x="1420700" y="1546177"/>
            <a:ext cx="718982" cy="85706"/>
          </a:xfrm>
          <a:prstGeom prst="rect">
            <a:avLst/>
          </a:prstGeom>
        </p:spPr>
      </p:pic>
      <p:pic>
        <p:nvPicPr>
          <p:cNvPr id="23" name="Picture 5" descr="A screenshot of a cell phone screen with text&#10;&#10;Description automatically generated">
            <a:extLst>
              <a:ext uri="{FF2B5EF4-FFF2-40B4-BE49-F238E27FC236}">
                <a16:creationId xmlns:a16="http://schemas.microsoft.com/office/drawing/2014/main" id="{4E21276F-9B6B-4345-95CC-88E1AEDAC8F7}"/>
              </a:ext>
            </a:extLst>
          </p:cNvPr>
          <p:cNvPicPr>
            <a:picLocks noChangeAspect="1"/>
          </p:cNvPicPr>
          <p:nvPr/>
        </p:nvPicPr>
        <p:blipFill rotWithShape="1">
          <a:blip r:embed="rId3"/>
          <a:srcRect t="73173" r="67014"/>
          <a:stretch/>
        </p:blipFill>
        <p:spPr>
          <a:xfrm>
            <a:off x="8727311" y="2242866"/>
            <a:ext cx="3062556" cy="1726042"/>
          </a:xfrm>
          <a:prstGeom prst="rect">
            <a:avLst/>
          </a:prstGeom>
        </p:spPr>
      </p:pic>
      <p:pic>
        <p:nvPicPr>
          <p:cNvPr id="2" name="Picture 1">
            <a:extLst>
              <a:ext uri="{FF2B5EF4-FFF2-40B4-BE49-F238E27FC236}">
                <a16:creationId xmlns:a16="http://schemas.microsoft.com/office/drawing/2014/main" id="{AB4C5CAB-4F4A-7543-A39E-DA095B144332}"/>
              </a:ext>
            </a:extLst>
          </p:cNvPr>
          <p:cNvPicPr>
            <a:picLocks noChangeAspect="1"/>
          </p:cNvPicPr>
          <p:nvPr/>
        </p:nvPicPr>
        <p:blipFill>
          <a:blip r:embed="rId16"/>
          <a:stretch>
            <a:fillRect/>
          </a:stretch>
        </p:blipFill>
        <p:spPr>
          <a:xfrm>
            <a:off x="595223" y="3167648"/>
            <a:ext cx="470474" cy="509680"/>
          </a:xfrm>
          <a:prstGeom prst="rect">
            <a:avLst/>
          </a:prstGeom>
        </p:spPr>
      </p:pic>
      <p:pic>
        <p:nvPicPr>
          <p:cNvPr id="4" name="Picture 3">
            <a:extLst>
              <a:ext uri="{FF2B5EF4-FFF2-40B4-BE49-F238E27FC236}">
                <a16:creationId xmlns:a16="http://schemas.microsoft.com/office/drawing/2014/main" id="{A18A0210-55EE-A648-B51C-79A38BBB8E6D}"/>
              </a:ext>
            </a:extLst>
          </p:cNvPr>
          <p:cNvPicPr>
            <a:picLocks noChangeAspect="1"/>
          </p:cNvPicPr>
          <p:nvPr/>
        </p:nvPicPr>
        <p:blipFill>
          <a:blip r:embed="rId17"/>
          <a:stretch>
            <a:fillRect/>
          </a:stretch>
        </p:blipFill>
        <p:spPr>
          <a:xfrm>
            <a:off x="576317" y="4067325"/>
            <a:ext cx="508287" cy="520108"/>
          </a:xfrm>
          <a:prstGeom prst="rect">
            <a:avLst/>
          </a:prstGeom>
        </p:spPr>
      </p:pic>
      <p:pic>
        <p:nvPicPr>
          <p:cNvPr id="5" name="Picture 4">
            <a:extLst>
              <a:ext uri="{FF2B5EF4-FFF2-40B4-BE49-F238E27FC236}">
                <a16:creationId xmlns:a16="http://schemas.microsoft.com/office/drawing/2014/main" id="{1C504242-CAF8-654C-BDA2-5E34EE3B71F2}"/>
              </a:ext>
            </a:extLst>
          </p:cNvPr>
          <p:cNvPicPr>
            <a:picLocks noChangeAspect="1"/>
          </p:cNvPicPr>
          <p:nvPr/>
        </p:nvPicPr>
        <p:blipFill>
          <a:blip r:embed="rId18"/>
          <a:stretch>
            <a:fillRect/>
          </a:stretch>
        </p:blipFill>
        <p:spPr>
          <a:xfrm>
            <a:off x="557410" y="5048928"/>
            <a:ext cx="546100" cy="182033"/>
          </a:xfrm>
          <a:prstGeom prst="rect">
            <a:avLst/>
          </a:prstGeom>
        </p:spPr>
      </p:pic>
      <p:pic>
        <p:nvPicPr>
          <p:cNvPr id="6" name="Picture 5">
            <a:extLst>
              <a:ext uri="{FF2B5EF4-FFF2-40B4-BE49-F238E27FC236}">
                <a16:creationId xmlns:a16="http://schemas.microsoft.com/office/drawing/2014/main" id="{95B886BA-49D5-4F4E-A675-AB8E40AEC066}"/>
              </a:ext>
            </a:extLst>
          </p:cNvPr>
          <p:cNvPicPr>
            <a:picLocks noChangeAspect="1"/>
          </p:cNvPicPr>
          <p:nvPr/>
        </p:nvPicPr>
        <p:blipFill>
          <a:blip r:embed="rId19"/>
          <a:stretch>
            <a:fillRect/>
          </a:stretch>
        </p:blipFill>
        <p:spPr>
          <a:xfrm>
            <a:off x="610469" y="5774535"/>
            <a:ext cx="439983" cy="439983"/>
          </a:xfrm>
          <a:prstGeom prst="rect">
            <a:avLst/>
          </a:prstGeom>
        </p:spPr>
      </p:pic>
      <p:pic>
        <p:nvPicPr>
          <p:cNvPr id="31" name="Picture 5" descr="A screenshot of a cell phone screen with text&#10;&#10;Description automatically generated">
            <a:extLst>
              <a:ext uri="{FF2B5EF4-FFF2-40B4-BE49-F238E27FC236}">
                <a16:creationId xmlns:a16="http://schemas.microsoft.com/office/drawing/2014/main" id="{BA3236F4-798B-2C4B-A849-F0F0AA34B5C9}"/>
              </a:ext>
            </a:extLst>
          </p:cNvPr>
          <p:cNvPicPr>
            <a:picLocks noChangeAspect="1"/>
          </p:cNvPicPr>
          <p:nvPr/>
        </p:nvPicPr>
        <p:blipFill rotWithShape="1">
          <a:blip r:embed="rId3"/>
          <a:srcRect l="32941" t="60409" r="34073" b="-4273"/>
          <a:stretch/>
        </p:blipFill>
        <p:spPr>
          <a:xfrm>
            <a:off x="8792940" y="3958875"/>
            <a:ext cx="2887227" cy="2660622"/>
          </a:xfrm>
          <a:prstGeom prst="rect">
            <a:avLst/>
          </a:prstGeom>
        </p:spPr>
      </p:pic>
    </p:spTree>
    <p:extLst>
      <p:ext uri="{BB962C8B-B14F-4D97-AF65-F5344CB8AC3E}">
        <p14:creationId xmlns:p14="http://schemas.microsoft.com/office/powerpoint/2010/main" val="3434021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E85B8A-B978-BF44-9B99-4EB6DE9FA259}"/>
              </a:ext>
            </a:extLst>
          </p:cNvPr>
          <p:cNvSpPr/>
          <p:nvPr/>
        </p:nvSpPr>
        <p:spPr>
          <a:xfrm>
            <a:off x="5977217" y="3244334"/>
            <a:ext cx="237566" cy="369332"/>
          </a:xfrm>
          <a:prstGeom prst="rect">
            <a:avLst/>
          </a:prstGeom>
        </p:spPr>
        <p:txBody>
          <a:bodyPr wrap="none">
            <a:spAutoFit/>
          </a:bodyPr>
          <a:lstStyle/>
          <a:p>
            <a:pPr defTabSz="457200">
              <a:defRPr/>
            </a:pPr>
            <a:r>
              <a:rPr lang="en-GB">
                <a:solidFill>
                  <a:srgbClr val="000000"/>
                </a:solidFill>
                <a:latin typeface="-webkit-standard"/>
              </a:rPr>
              <a:t> </a:t>
            </a:r>
            <a:endParaRPr lang="en-US">
              <a:solidFill>
                <a:prstClr val="black"/>
              </a:solidFill>
              <a:latin typeface="Calibri" panose="020F0502020204030204"/>
            </a:endParaRPr>
          </a:p>
        </p:txBody>
      </p:sp>
      <p:sp>
        <p:nvSpPr>
          <p:cNvPr id="5" name="Rectangle 4">
            <a:extLst>
              <a:ext uri="{FF2B5EF4-FFF2-40B4-BE49-F238E27FC236}">
                <a16:creationId xmlns:a16="http://schemas.microsoft.com/office/drawing/2014/main" id="{B6B9103C-2760-F045-B0AB-1D453C5BAACB}"/>
              </a:ext>
            </a:extLst>
          </p:cNvPr>
          <p:cNvSpPr/>
          <p:nvPr/>
        </p:nvSpPr>
        <p:spPr>
          <a:xfrm>
            <a:off x="144207" y="1398868"/>
            <a:ext cx="6568295" cy="8402300"/>
          </a:xfrm>
          <a:prstGeom prst="rect">
            <a:avLst/>
          </a:prstGeom>
        </p:spPr>
        <p:txBody>
          <a:bodyPr wrap="square" lIns="91440" tIns="45720" rIns="91440" bIns="45720" anchor="t">
            <a:spAutoFit/>
          </a:bodyPr>
          <a:lstStyle/>
          <a:p>
            <a:r>
              <a:rPr lang="en-GB" sz="2000" b="1" dirty="0"/>
              <a:t>The driver for the project is to remove nitrate from the raw water at </a:t>
            </a:r>
            <a:r>
              <a:rPr lang="en-GB" sz="2000" b="1" dirty="0" err="1"/>
              <a:t>Gayton</a:t>
            </a:r>
            <a:r>
              <a:rPr lang="en-GB" sz="2000" b="1" dirty="0"/>
              <a:t> Water Treatment Plant. </a:t>
            </a:r>
          </a:p>
          <a:p>
            <a:endParaRPr lang="en-GB" sz="2000" dirty="0"/>
          </a:p>
          <a:p>
            <a:r>
              <a:rPr lang="en-GB" sz="2000" dirty="0"/>
              <a:t>Nitrates are a natural compound of nitrogen and oxygen. Nitrate in water mainly results from intensive farming when farmers boost productivity by adding fertilisers. Nitrate can enter groundwater and can result in a raw, untreated water resource with an unacceptable nitrate level.</a:t>
            </a:r>
            <a:endParaRPr lang="en-GB" sz="2000" u="sng" dirty="0"/>
          </a:p>
          <a:p>
            <a:endParaRPr lang="en-GB" sz="2000" dirty="0"/>
          </a:p>
          <a:p>
            <a:r>
              <a:rPr lang="en-GB" sz="2000" dirty="0"/>
              <a:t>Currently, the </a:t>
            </a:r>
            <a:r>
              <a:rPr lang="en-GB" sz="2000" dirty="0" err="1"/>
              <a:t>Gayton</a:t>
            </a:r>
            <a:r>
              <a:rPr lang="en-GB" sz="2000" dirty="0"/>
              <a:t> Water Treatment plant abstracts raw water from the two boreholes on site. This water is then treated to meet the UK drinking water standard before being supplied to customers.</a:t>
            </a:r>
          </a:p>
          <a:p>
            <a:endParaRPr lang="en-GB" sz="2000" dirty="0">
              <a:cs typeface="Calibri" panose="020F0502020204030204"/>
            </a:endParaRPr>
          </a:p>
          <a:p>
            <a:r>
              <a:rPr lang="en-GB" sz="2000" b="1" dirty="0">
                <a:cs typeface="Calibri" panose="020F0502020204030204"/>
              </a:rPr>
              <a:t>Proposed Solution</a:t>
            </a:r>
          </a:p>
          <a:p>
            <a:endParaRPr lang="en-GB" sz="2000" b="1" dirty="0">
              <a:cs typeface="Calibri" panose="020F0502020204030204"/>
            </a:endParaRPr>
          </a:p>
          <a:p>
            <a:r>
              <a:rPr lang="en-GB" sz="2000" dirty="0">
                <a:cs typeface="Calibri" panose="020F0502020204030204"/>
              </a:rPr>
              <a:t>Installation of nitrate plant.</a:t>
            </a:r>
          </a:p>
          <a:p>
            <a:endParaRPr lang="en-GB" sz="2000" dirty="0"/>
          </a:p>
          <a:p>
            <a:endParaRPr lang="en-GB" sz="2000" dirty="0">
              <a:cs typeface="Calibri" panose="020F0502020204030204"/>
            </a:endParaRPr>
          </a:p>
          <a:p>
            <a:pPr defTabSz="457200">
              <a:defRPr/>
            </a:pPr>
            <a:endParaRPr lang="en-GB" sz="2000" dirty="0">
              <a:solidFill>
                <a:prstClr val="black"/>
              </a:solidFill>
              <a:cs typeface="Calibri"/>
            </a:endParaRPr>
          </a:p>
          <a:p>
            <a:pPr defTabSz="457200">
              <a:defRPr/>
            </a:pPr>
            <a:endParaRPr lang="en-GB" sz="2000" dirty="0">
              <a:solidFill>
                <a:prstClr val="black"/>
              </a:solidFill>
              <a:cs typeface="Calibri"/>
            </a:endParaRPr>
          </a:p>
          <a:p>
            <a:pPr defTabSz="457200">
              <a:defRPr/>
            </a:pPr>
            <a:endParaRPr lang="en-GB" sz="2000" dirty="0">
              <a:solidFill>
                <a:prstClr val="black"/>
              </a:solidFill>
              <a:highlight>
                <a:srgbClr val="FFFF00"/>
              </a:highlight>
              <a:cs typeface="Calibri"/>
            </a:endParaRPr>
          </a:p>
          <a:p>
            <a:pPr defTabSz="457200">
              <a:defRPr/>
            </a:pPr>
            <a:endParaRPr lang="en-GB" sz="2000" b="1" dirty="0">
              <a:solidFill>
                <a:srgbClr val="000000"/>
              </a:solidFill>
              <a:cs typeface="Calibri"/>
            </a:endParaRPr>
          </a:p>
          <a:p>
            <a:pPr lvl="1" defTabSz="457200">
              <a:defRPr/>
            </a:pPr>
            <a:endParaRPr lang="en-GB" sz="2000" b="1" dirty="0">
              <a:solidFill>
                <a:srgbClr val="000000"/>
              </a:solidFill>
              <a:latin typeface="Calibri"/>
              <a:cs typeface="Calibri"/>
            </a:endParaRPr>
          </a:p>
          <a:p>
            <a:pPr marL="342900" indent="-342900" defTabSz="457200">
              <a:buFont typeface="Arial" panose="020B0604020202020204" pitchFamily="34" charset="0"/>
              <a:buChar char="•"/>
              <a:defRPr/>
            </a:pPr>
            <a:endParaRPr lang="en-GB" sz="2000" b="1" dirty="0">
              <a:solidFill>
                <a:srgbClr val="000000"/>
              </a:solidFill>
              <a:latin typeface="Calibri"/>
              <a:cs typeface="Calibri"/>
            </a:endParaRPr>
          </a:p>
          <a:p>
            <a:pPr marL="342900" indent="-342900" defTabSz="457200">
              <a:buFont typeface="Arial" panose="020B0604020202020204" pitchFamily="34" charset="0"/>
              <a:buChar char="•"/>
              <a:defRPr/>
            </a:pPr>
            <a:endParaRPr lang="en-US" sz="2000" b="1" dirty="0">
              <a:solidFill>
                <a:srgbClr val="951B81"/>
              </a:solidFill>
              <a:latin typeface="Calibri"/>
              <a:cs typeface="Calibri"/>
            </a:endParaRPr>
          </a:p>
          <a:p>
            <a:pPr defTabSz="457200">
              <a:defRPr/>
            </a:pPr>
            <a:endParaRPr lang="en-US" sz="2000" b="1" dirty="0">
              <a:solidFill>
                <a:srgbClr val="951B81"/>
              </a:solidFill>
              <a:latin typeface="Calibri"/>
              <a:cs typeface="Calibri"/>
            </a:endParaRPr>
          </a:p>
        </p:txBody>
      </p:sp>
      <p:sp>
        <p:nvSpPr>
          <p:cNvPr id="9" name="TextBox 8">
            <a:extLst>
              <a:ext uri="{FF2B5EF4-FFF2-40B4-BE49-F238E27FC236}">
                <a16:creationId xmlns:a16="http://schemas.microsoft.com/office/drawing/2014/main" id="{5555084C-BA68-3742-98B1-6861FBEEB364}"/>
              </a:ext>
            </a:extLst>
          </p:cNvPr>
          <p:cNvSpPr txBox="1"/>
          <p:nvPr/>
        </p:nvSpPr>
        <p:spPr>
          <a:xfrm>
            <a:off x="138889" y="299975"/>
            <a:ext cx="6323273" cy="584775"/>
          </a:xfrm>
          <a:prstGeom prst="rect">
            <a:avLst/>
          </a:prstGeom>
          <a:noFill/>
        </p:spPr>
        <p:txBody>
          <a:bodyPr wrap="square" lIns="91440" tIns="45720" rIns="91440" bIns="45720" rtlCol="0" anchor="t">
            <a:spAutoFit/>
          </a:bodyPr>
          <a:lstStyle/>
          <a:p>
            <a:pPr defTabSz="457200">
              <a:defRPr/>
            </a:pPr>
            <a:r>
              <a:rPr lang="en-US" sz="3200" b="1">
                <a:latin typeface="Calibri" panose="020F0502020204030204"/>
              </a:rPr>
              <a:t>Project Background &amp; solution</a:t>
            </a:r>
            <a:endParaRPr lang="en-US" sz="3200" b="1">
              <a:latin typeface="Calibri" panose="020F0502020204030204"/>
              <a:cs typeface="Calibri"/>
            </a:endParaRPr>
          </a:p>
        </p:txBody>
      </p:sp>
      <p:pic>
        <p:nvPicPr>
          <p:cNvPr id="12" name="Picture 11" descr="A close up of a logo&#10;&#10;Description automatically generated">
            <a:extLst>
              <a:ext uri="{FF2B5EF4-FFF2-40B4-BE49-F238E27FC236}">
                <a16:creationId xmlns:a16="http://schemas.microsoft.com/office/drawing/2014/main" id="{A60CD0E6-F6D4-D545-8B95-1963F0C90112}"/>
              </a:ext>
            </a:extLst>
          </p:cNvPr>
          <p:cNvPicPr>
            <a:picLocks noChangeAspect="1"/>
          </p:cNvPicPr>
          <p:nvPr/>
        </p:nvPicPr>
        <p:blipFill>
          <a:blip r:embed="rId3"/>
          <a:stretch>
            <a:fillRect/>
          </a:stretch>
        </p:blipFill>
        <p:spPr>
          <a:xfrm>
            <a:off x="6287069" y="301845"/>
            <a:ext cx="5506248" cy="788079"/>
          </a:xfrm>
          <a:prstGeom prst="rect">
            <a:avLst/>
          </a:prstGeom>
        </p:spPr>
      </p:pic>
      <p:pic>
        <p:nvPicPr>
          <p:cNvPr id="3" name="Picture 2" descr="A close up of a logo&#10;&#10;Description automatically generated">
            <a:extLst>
              <a:ext uri="{FF2B5EF4-FFF2-40B4-BE49-F238E27FC236}">
                <a16:creationId xmlns:a16="http://schemas.microsoft.com/office/drawing/2014/main" id="{8A8E561F-9DF5-1941-9A84-7D0812644413}"/>
              </a:ext>
            </a:extLst>
          </p:cNvPr>
          <p:cNvPicPr>
            <a:picLocks noChangeAspect="1"/>
          </p:cNvPicPr>
          <p:nvPr/>
        </p:nvPicPr>
        <p:blipFill>
          <a:blip r:embed="rId4"/>
          <a:stretch>
            <a:fillRect/>
          </a:stretch>
        </p:blipFill>
        <p:spPr>
          <a:xfrm>
            <a:off x="3853789" y="963362"/>
            <a:ext cx="2274883" cy="256113"/>
          </a:xfrm>
          <a:prstGeom prst="rect">
            <a:avLst/>
          </a:prstGeom>
        </p:spPr>
      </p:pic>
      <p:pic>
        <p:nvPicPr>
          <p:cNvPr id="6" name="Picture 5">
            <a:extLst>
              <a:ext uri="{FF2B5EF4-FFF2-40B4-BE49-F238E27FC236}">
                <a16:creationId xmlns:a16="http://schemas.microsoft.com/office/drawing/2014/main" id="{7A7E8F67-E248-4E0F-9EF9-8C3B2CB9DAC8}"/>
              </a:ext>
            </a:extLst>
          </p:cNvPr>
          <p:cNvPicPr>
            <a:picLocks noChangeAspect="1"/>
          </p:cNvPicPr>
          <p:nvPr/>
        </p:nvPicPr>
        <p:blipFill>
          <a:blip r:embed="rId5"/>
          <a:stretch>
            <a:fillRect/>
          </a:stretch>
        </p:blipFill>
        <p:spPr>
          <a:xfrm>
            <a:off x="7824669" y="1252045"/>
            <a:ext cx="1285875" cy="1514475"/>
          </a:xfrm>
          <a:prstGeom prst="rect">
            <a:avLst/>
          </a:prstGeom>
        </p:spPr>
      </p:pic>
      <p:grpSp>
        <p:nvGrpSpPr>
          <p:cNvPr id="10" name="Group 9">
            <a:extLst>
              <a:ext uri="{FF2B5EF4-FFF2-40B4-BE49-F238E27FC236}">
                <a16:creationId xmlns:a16="http://schemas.microsoft.com/office/drawing/2014/main" id="{23B756FA-0CC2-41A4-96D1-52D4EF48F294}"/>
              </a:ext>
            </a:extLst>
          </p:cNvPr>
          <p:cNvGrpSpPr/>
          <p:nvPr/>
        </p:nvGrpSpPr>
        <p:grpSpPr>
          <a:xfrm>
            <a:off x="6900071" y="1589580"/>
            <a:ext cx="4905693" cy="4968445"/>
            <a:chOff x="6829107" y="790832"/>
            <a:chExt cx="4574230" cy="4632742"/>
          </a:xfrm>
        </p:grpSpPr>
        <p:pic>
          <p:nvPicPr>
            <p:cNvPr id="11" name="Picture 10">
              <a:extLst>
                <a:ext uri="{FF2B5EF4-FFF2-40B4-BE49-F238E27FC236}">
                  <a16:creationId xmlns:a16="http://schemas.microsoft.com/office/drawing/2014/main" id="{B60C57E1-596F-471E-B603-C2D5FB07064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70347" y="790832"/>
              <a:ext cx="2232854" cy="1256212"/>
            </a:xfrm>
            <a:prstGeom prst="rect">
              <a:avLst/>
            </a:prstGeom>
          </p:spPr>
        </p:pic>
        <p:pic>
          <p:nvPicPr>
            <p:cNvPr id="13" name="Picture 12">
              <a:extLst>
                <a:ext uri="{FF2B5EF4-FFF2-40B4-BE49-F238E27FC236}">
                  <a16:creationId xmlns:a16="http://schemas.microsoft.com/office/drawing/2014/main" id="{7C4FA075-DCFF-49D6-87ED-4804D8EF259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43902" y="3605234"/>
              <a:ext cx="2077686" cy="1384258"/>
            </a:xfrm>
            <a:prstGeom prst="rect">
              <a:avLst/>
            </a:prstGeom>
          </p:spPr>
        </p:pic>
        <p:pic>
          <p:nvPicPr>
            <p:cNvPr id="14" name="Picture 13">
              <a:extLst>
                <a:ext uri="{FF2B5EF4-FFF2-40B4-BE49-F238E27FC236}">
                  <a16:creationId xmlns:a16="http://schemas.microsoft.com/office/drawing/2014/main" id="{34533772-3D08-43FE-9603-108CD6FFFD2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176382" y="3846204"/>
              <a:ext cx="2226570" cy="1577370"/>
            </a:xfrm>
            <a:prstGeom prst="rect">
              <a:avLst/>
            </a:prstGeom>
            <a:noFill/>
            <a:ln>
              <a:noFill/>
            </a:ln>
            <a:effectLst/>
          </p:spPr>
        </p:pic>
        <p:pic>
          <p:nvPicPr>
            <p:cNvPr id="15" name="Picture 14">
              <a:extLst>
                <a:ext uri="{FF2B5EF4-FFF2-40B4-BE49-F238E27FC236}">
                  <a16:creationId xmlns:a16="http://schemas.microsoft.com/office/drawing/2014/main" id="{2A0D4412-145B-44CC-9CC7-8284B6B2769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29107" y="1896947"/>
              <a:ext cx="2061118" cy="1373220"/>
            </a:xfrm>
            <a:prstGeom prst="rect">
              <a:avLst/>
            </a:prstGeom>
            <a:ln>
              <a:noFill/>
            </a:ln>
            <a:effectLst/>
          </p:spPr>
        </p:pic>
        <p:pic>
          <p:nvPicPr>
            <p:cNvPr id="16" name="Picture 15">
              <a:extLst>
                <a:ext uri="{FF2B5EF4-FFF2-40B4-BE49-F238E27FC236}">
                  <a16:creationId xmlns:a16="http://schemas.microsoft.com/office/drawing/2014/main" id="{F6B7008C-9D8F-490D-A46B-A9032B511F5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176391" y="2167654"/>
              <a:ext cx="2226946" cy="1483702"/>
            </a:xfrm>
            <a:prstGeom prst="rect">
              <a:avLst/>
            </a:prstGeom>
          </p:spPr>
        </p:pic>
      </p:grpSp>
    </p:spTree>
    <p:extLst>
      <p:ext uri="{BB962C8B-B14F-4D97-AF65-F5344CB8AC3E}">
        <p14:creationId xmlns:p14="http://schemas.microsoft.com/office/powerpoint/2010/main" val="1347733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E85B8A-B978-BF44-9B99-4EB6DE9FA259}"/>
              </a:ext>
            </a:extLst>
          </p:cNvPr>
          <p:cNvSpPr/>
          <p:nvPr/>
        </p:nvSpPr>
        <p:spPr>
          <a:xfrm>
            <a:off x="5977217" y="3244334"/>
            <a:ext cx="237566" cy="369332"/>
          </a:xfrm>
          <a:prstGeom prst="rect">
            <a:avLst/>
          </a:prstGeom>
        </p:spPr>
        <p:txBody>
          <a:bodyPr wrap="none">
            <a:spAutoFit/>
          </a:bodyPr>
          <a:lstStyle/>
          <a:p>
            <a:pPr defTabSz="457200">
              <a:defRPr/>
            </a:pPr>
            <a:r>
              <a:rPr lang="en-GB">
                <a:solidFill>
                  <a:srgbClr val="000000"/>
                </a:solidFill>
                <a:latin typeface="-webkit-standard"/>
              </a:rPr>
              <a:t> </a:t>
            </a:r>
            <a:endParaRPr lang="en-US">
              <a:solidFill>
                <a:prstClr val="black"/>
              </a:solidFill>
              <a:latin typeface="Calibri" panose="020F0502020204030204"/>
            </a:endParaRPr>
          </a:p>
        </p:txBody>
      </p:sp>
      <p:sp>
        <p:nvSpPr>
          <p:cNvPr id="5" name="Rectangle 4">
            <a:extLst>
              <a:ext uri="{FF2B5EF4-FFF2-40B4-BE49-F238E27FC236}">
                <a16:creationId xmlns:a16="http://schemas.microsoft.com/office/drawing/2014/main" id="{B6B9103C-2760-F045-B0AB-1D453C5BAACB}"/>
              </a:ext>
            </a:extLst>
          </p:cNvPr>
          <p:cNvSpPr/>
          <p:nvPr/>
        </p:nvSpPr>
        <p:spPr>
          <a:xfrm>
            <a:off x="179376" y="1586437"/>
            <a:ext cx="6568295" cy="5324535"/>
          </a:xfrm>
          <a:prstGeom prst="rect">
            <a:avLst/>
          </a:prstGeom>
        </p:spPr>
        <p:txBody>
          <a:bodyPr wrap="square" lIns="91440" tIns="45720" rIns="91440" bIns="45720" anchor="t">
            <a:spAutoFit/>
          </a:bodyPr>
          <a:lstStyle/>
          <a:p>
            <a:r>
              <a:rPr lang="en-GB" sz="2000" b="1">
                <a:cs typeface="Calibri"/>
              </a:rPr>
              <a:t>Cost : Approx.  £3.4 million investment</a:t>
            </a:r>
          </a:p>
          <a:p>
            <a:endParaRPr lang="en-GB" sz="2000" b="1">
              <a:cs typeface="Calibri"/>
            </a:endParaRPr>
          </a:p>
          <a:p>
            <a:r>
              <a:rPr lang="en-GB" sz="2000" b="1">
                <a:cs typeface="Calibri"/>
              </a:rPr>
              <a:t>Dates : Approx. 18 months </a:t>
            </a:r>
          </a:p>
          <a:p>
            <a:endParaRPr lang="en-GB" sz="2000" b="1">
              <a:cs typeface="Calibri"/>
            </a:endParaRPr>
          </a:p>
          <a:p>
            <a:r>
              <a:rPr lang="en-GB" sz="2000" b="1">
                <a:cs typeface="Calibri"/>
              </a:rPr>
              <a:t>Construction start : Q4 2022</a:t>
            </a:r>
          </a:p>
          <a:p>
            <a:endParaRPr lang="en-GB" sz="2000" b="1">
              <a:cs typeface="Calibri"/>
            </a:endParaRPr>
          </a:p>
          <a:p>
            <a:r>
              <a:rPr lang="en-GB" sz="2000" b="1">
                <a:cs typeface="Calibri"/>
              </a:rPr>
              <a:t>DWI date : Dec 2023</a:t>
            </a:r>
          </a:p>
          <a:p>
            <a:pPr defTabSz="457200">
              <a:defRPr/>
            </a:pPr>
            <a:endParaRPr lang="en-GB" sz="2000" b="1">
              <a:solidFill>
                <a:prstClr val="black"/>
              </a:solidFill>
              <a:cs typeface="Calibri"/>
            </a:endParaRPr>
          </a:p>
          <a:p>
            <a:pPr defTabSz="457200">
              <a:defRPr/>
            </a:pPr>
            <a:endParaRPr lang="en-GB" sz="2000" b="1">
              <a:solidFill>
                <a:prstClr val="black"/>
              </a:solidFill>
              <a:cs typeface="Calibri"/>
            </a:endParaRPr>
          </a:p>
          <a:p>
            <a:pPr defTabSz="457200">
              <a:defRPr/>
            </a:pPr>
            <a:endParaRPr lang="en-GB" sz="2000">
              <a:solidFill>
                <a:prstClr val="black"/>
              </a:solidFill>
              <a:cs typeface="Calibri"/>
            </a:endParaRPr>
          </a:p>
          <a:p>
            <a:pPr defTabSz="457200">
              <a:defRPr/>
            </a:pPr>
            <a:endParaRPr lang="en-GB" sz="2000">
              <a:solidFill>
                <a:srgbClr val="000000"/>
              </a:solidFill>
              <a:cs typeface="Calibri"/>
            </a:endParaRPr>
          </a:p>
          <a:p>
            <a:pPr defTabSz="457200">
              <a:defRPr/>
            </a:pPr>
            <a:endParaRPr lang="en-GB" sz="2000">
              <a:solidFill>
                <a:srgbClr val="000000"/>
              </a:solidFill>
              <a:highlight>
                <a:srgbClr val="FFFF00"/>
              </a:highlight>
              <a:latin typeface="Calibri"/>
              <a:cs typeface="Calibri"/>
            </a:endParaRPr>
          </a:p>
          <a:p>
            <a:pPr defTabSz="457200">
              <a:defRPr/>
            </a:pPr>
            <a:endParaRPr lang="en-GB" sz="2000" b="1">
              <a:solidFill>
                <a:srgbClr val="000000"/>
              </a:solidFill>
              <a:latin typeface="Calibri"/>
              <a:cs typeface="Calibri"/>
            </a:endParaRPr>
          </a:p>
          <a:p>
            <a:pPr lvl="1" defTabSz="457200">
              <a:defRPr/>
            </a:pPr>
            <a:endParaRPr lang="en-GB" sz="2000" b="1">
              <a:solidFill>
                <a:srgbClr val="000000"/>
              </a:solidFill>
              <a:latin typeface="Calibri"/>
              <a:cs typeface="Calibri"/>
            </a:endParaRPr>
          </a:p>
          <a:p>
            <a:pPr marL="342900" indent="-342900" defTabSz="457200">
              <a:buFont typeface="Arial" panose="020B0604020202020204" pitchFamily="34" charset="0"/>
              <a:buChar char="•"/>
              <a:defRPr/>
            </a:pPr>
            <a:endParaRPr lang="en-GB" sz="2000" b="1">
              <a:solidFill>
                <a:srgbClr val="000000"/>
              </a:solidFill>
              <a:latin typeface="Calibri"/>
              <a:cs typeface="Calibri"/>
            </a:endParaRPr>
          </a:p>
          <a:p>
            <a:pPr marL="342900" indent="-342900" defTabSz="457200">
              <a:buFont typeface="Arial" panose="020B0604020202020204" pitchFamily="34" charset="0"/>
              <a:buChar char="•"/>
              <a:defRPr/>
            </a:pPr>
            <a:endParaRPr lang="en-US" sz="2000" b="1">
              <a:solidFill>
                <a:srgbClr val="951B81"/>
              </a:solidFill>
              <a:latin typeface="Calibri"/>
              <a:cs typeface="Calibri"/>
            </a:endParaRPr>
          </a:p>
          <a:p>
            <a:pPr defTabSz="457200">
              <a:defRPr/>
            </a:pPr>
            <a:endParaRPr lang="en-US" sz="2000" b="1">
              <a:solidFill>
                <a:srgbClr val="951B81"/>
              </a:solidFill>
              <a:latin typeface="Calibri"/>
              <a:cs typeface="Calibri"/>
            </a:endParaRPr>
          </a:p>
        </p:txBody>
      </p:sp>
      <p:sp>
        <p:nvSpPr>
          <p:cNvPr id="9" name="TextBox 8">
            <a:extLst>
              <a:ext uri="{FF2B5EF4-FFF2-40B4-BE49-F238E27FC236}">
                <a16:creationId xmlns:a16="http://schemas.microsoft.com/office/drawing/2014/main" id="{5555084C-BA68-3742-98B1-6861FBEEB364}"/>
              </a:ext>
            </a:extLst>
          </p:cNvPr>
          <p:cNvSpPr txBox="1"/>
          <p:nvPr/>
        </p:nvSpPr>
        <p:spPr>
          <a:xfrm>
            <a:off x="631258" y="299975"/>
            <a:ext cx="6323273" cy="707886"/>
          </a:xfrm>
          <a:prstGeom prst="rect">
            <a:avLst/>
          </a:prstGeom>
          <a:noFill/>
        </p:spPr>
        <p:txBody>
          <a:bodyPr wrap="square" lIns="91440" tIns="45720" rIns="91440" bIns="45720" rtlCol="0" anchor="t">
            <a:spAutoFit/>
          </a:bodyPr>
          <a:lstStyle/>
          <a:p>
            <a:pPr defTabSz="457200">
              <a:defRPr/>
            </a:pPr>
            <a:r>
              <a:rPr lang="en-US" sz="4000" b="1">
                <a:latin typeface="Calibri" panose="020F0502020204030204"/>
              </a:rPr>
              <a:t>Project Details</a:t>
            </a:r>
            <a:endParaRPr lang="en-US" sz="4000" b="1">
              <a:solidFill>
                <a:prstClr val="black"/>
              </a:solidFill>
              <a:latin typeface="Calibri" panose="020F0502020204030204"/>
            </a:endParaRPr>
          </a:p>
        </p:txBody>
      </p:sp>
      <p:pic>
        <p:nvPicPr>
          <p:cNvPr id="3" name="Picture 2" descr="A close up of a logo&#10;&#10;Description automatically generated">
            <a:extLst>
              <a:ext uri="{FF2B5EF4-FFF2-40B4-BE49-F238E27FC236}">
                <a16:creationId xmlns:a16="http://schemas.microsoft.com/office/drawing/2014/main" id="{8A8E561F-9DF5-1941-9A84-7D0812644413}"/>
              </a:ext>
            </a:extLst>
          </p:cNvPr>
          <p:cNvPicPr>
            <a:picLocks noChangeAspect="1"/>
          </p:cNvPicPr>
          <p:nvPr/>
        </p:nvPicPr>
        <p:blipFill>
          <a:blip r:embed="rId3"/>
          <a:stretch>
            <a:fillRect/>
          </a:stretch>
        </p:blipFill>
        <p:spPr>
          <a:xfrm>
            <a:off x="1673297" y="986808"/>
            <a:ext cx="2274883" cy="256113"/>
          </a:xfrm>
          <a:prstGeom prst="rect">
            <a:avLst/>
          </a:prstGeom>
        </p:spPr>
      </p:pic>
      <p:pic>
        <p:nvPicPr>
          <p:cNvPr id="6" name="Picture 5">
            <a:extLst>
              <a:ext uri="{FF2B5EF4-FFF2-40B4-BE49-F238E27FC236}">
                <a16:creationId xmlns:a16="http://schemas.microsoft.com/office/drawing/2014/main" id="{7A7E8F67-E248-4E0F-9EF9-8C3B2CB9DAC8}"/>
              </a:ext>
            </a:extLst>
          </p:cNvPr>
          <p:cNvPicPr>
            <a:picLocks noChangeAspect="1"/>
          </p:cNvPicPr>
          <p:nvPr/>
        </p:nvPicPr>
        <p:blipFill>
          <a:blip r:embed="rId4"/>
          <a:stretch>
            <a:fillRect/>
          </a:stretch>
        </p:blipFill>
        <p:spPr>
          <a:xfrm>
            <a:off x="4682884" y="32845"/>
            <a:ext cx="1285875" cy="1514475"/>
          </a:xfrm>
          <a:prstGeom prst="rect">
            <a:avLst/>
          </a:prstGeom>
        </p:spPr>
      </p:pic>
      <p:pic>
        <p:nvPicPr>
          <p:cNvPr id="7" name="Picture 7">
            <a:extLst>
              <a:ext uri="{FF2B5EF4-FFF2-40B4-BE49-F238E27FC236}">
                <a16:creationId xmlns:a16="http://schemas.microsoft.com/office/drawing/2014/main" id="{FAACC612-22B3-4684-A9C1-7DB4C1D49B17}"/>
              </a:ext>
            </a:extLst>
          </p:cNvPr>
          <p:cNvPicPr>
            <a:picLocks noChangeAspect="1"/>
          </p:cNvPicPr>
          <p:nvPr/>
        </p:nvPicPr>
        <p:blipFill>
          <a:blip r:embed="rId5"/>
          <a:stretch>
            <a:fillRect/>
          </a:stretch>
        </p:blipFill>
        <p:spPr>
          <a:xfrm>
            <a:off x="6717323" y="1720268"/>
            <a:ext cx="3786553" cy="3417465"/>
          </a:xfrm>
          <a:prstGeom prst="rect">
            <a:avLst/>
          </a:prstGeom>
        </p:spPr>
      </p:pic>
    </p:spTree>
    <p:extLst>
      <p:ext uri="{BB962C8B-B14F-4D97-AF65-F5344CB8AC3E}">
        <p14:creationId xmlns:p14="http://schemas.microsoft.com/office/powerpoint/2010/main" val="8705834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6C92C97-49B6-4D12-A0E3-79396908FF2D}"/>
              </a:ext>
            </a:extLst>
          </p:cNvPr>
          <p:cNvSpPr txBox="1">
            <a:spLocks/>
          </p:cNvSpPr>
          <p:nvPr/>
        </p:nvSpPr>
        <p:spPr>
          <a:xfrm>
            <a:off x="451338" y="5982615"/>
            <a:ext cx="9359500" cy="634601"/>
          </a:xfrm>
          <a:prstGeom prst="rect">
            <a:avLst/>
          </a:prstGeom>
        </p:spPr>
        <p:txBody>
          <a:bodyPr/>
          <a:lstStyle>
            <a:lvl1pPr>
              <a:defRPr>
                <a:latin typeface="+mj-lt"/>
                <a:ea typeface="+mj-ea"/>
                <a:cs typeface="+mj-cs"/>
              </a:defRPr>
            </a:lvl1pPr>
          </a:lstStyle>
          <a:p>
            <a:r>
              <a:rPr lang="en-GB" sz="4000" kern="0">
                <a:solidFill>
                  <a:sysClr val="windowText" lastClr="000000"/>
                </a:solidFill>
                <a:latin typeface="Calibri"/>
                <a:ea typeface="+mn-ea"/>
                <a:cs typeface="+mn-cs"/>
              </a:rPr>
              <a:t>3D model of the proposed new nitrate plant </a:t>
            </a:r>
          </a:p>
        </p:txBody>
      </p:sp>
      <p:pic>
        <p:nvPicPr>
          <p:cNvPr id="1026" name="Picture 2" descr="https://attachments.office.net/owa/tSay%40anglianwater.co.uk/service.svc/s/GetAttachmentThumbnail?id=AAMkADZjNmRkYmQyLTRhNWMtNDMxMS05YjQ0LTVjZjdmYzBmODQzYgBGAAAAAACi2rMqOHF2R5aHlFGOndObBwAGUFZpWJfWSZYIz2Nqv4TkAAAAAAEJAAAGUFZpWJfWSZYIz2Nqv4TkAABCOaoGAAABEgAQABeH2ctu6e5BjJSCcX%2BuOoQ%3D&amp;thumbnailType=2&amp;token=eyJhbGciOiJSUzI1NiIsImtpZCI6IjMwODE3OUNFNUY0QjUyRTc4QjJEQjg5NjZCQUY0RUNDMzcyN0FFRUUiLCJ0eXAiOiJKV1QiLCJ4NXQiOiJNSUY1emw5TFV1ZUxMYmlXYTY5T3pEY25ydTQifQ.eyJvcmlnaW4iOiJodHRwczovL291dGxvb2sub2ZmaWNlLmNvbSIsInVjIjoiODg5YjMxOWIxNTVjNGZhOWJjZmQwOWM0ZmMxMmYxMjEiLCJzaWduaW5fc3RhdGUiOiJbXCJrbXNpXCJdIiwidmVyIjoiRXhjaGFuZ2UuQ2FsbGJhY2suVjEiLCJhcHBjdHhzZW5kZXIiOiJPd2FEb3dubG9hZEBlN2JhMWQwMi0yYWEyLTQ4ZDUtODE4NS1lM2RjNmJmN2I4NmQiLCJpc3NyaW5nIjoiV1ciLCJhcHBjdHgiOiJ7XCJtc2V4Y2hwcm90XCI6XCJvd2FcIixcInB1aWRcIjpcIjExNTM4MDExMTk1MjI4OTc0NTlcIixcInNjb3BlXCI6XCJPd2FEb3dubG9hZFwiLFwib2lkXCI6XCJiMmRkZDY3NC02OTZjLTQwNWMtODlkMi05NGU1MmNmZjg5OWVcIixcInByaW1hcnlzaWRcIjpcIlMtMS01LTIxLTU1NTYzMTg1Mi0zNDAwMDI2NDc1LTMwNDc1MDE0NTItMzM3OTYzNjRcIn0iLCJuYmYiOjE2MzI5Mjg3MDMsImV4cCI6MTYzMjkyOTMwMywiaXNzIjoiMDAwMDAwMDItMDAwMC0wZmYxLWNlMDAtMDAwMDAwMDAwMDAwQGU3YmExZDAyLTJhYTItNDhkNS04MTg1LWUzZGM2YmY3Yjg2ZCIsImF1ZCI6IjAwMDAwMDAyLTAwMDAtMGZmMS1jZTAwLTAwMDAwMDAwMDAwMC9hdHRhY2htZW50cy5vZmZpY2UubmV0QGU3YmExZDAyLTJhYTItNDhkNS04MTg1LWUzZGM2YmY3Yjg2ZCIsImhhcHAiOiJvd2EifQ.cznoFVDYAJ5UQYqvFn7geQqbhVaSCrL9SAu1Og7H8Fty8c7FlAruW1rbEdVwSuSlZWo3PJxQy0bpIMyaFV5jiWxxsUxAHbnL16hcR0FF8XMMUyAqLJbMesrHWZwV2qPdGS2FdoStBndy7BjjVK85_KsVFDLmcC-hRNgNDOwgSN2LXnE0dE1U2Sc5Kp3JjP9C2qsJH9Q2mR5KvoVEzkqQ4-UMwTkNMKbNyMo3jxP4x1yEptAYUs6gC8inUMFDL8jtKe2zAjjlWvE24_B1c8ch9WqUa7ovNkrC_3RQ94njJ3RC8KHc5o-XcPdTnRTPEGSlAEEZ5EDODF9xaZSGDK7Juw&amp;X-OWA-CANARY=xhTelv7QPkavT9UE4monRdCY5_xcg9kYQeLn2JGWUY6LepCHLg5plnrK3U5kZieVTZPAbBLMS1A.&amp;owa=outlook.office.com&amp;scriptVer=20210920004.10&amp;animation=tr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500" y="360736"/>
            <a:ext cx="5395281" cy="374944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attachments.office.net/owa/tSay%40anglianwater.co.uk/service.svc/s/GetAttachmentThumbnail?id=AAMkADZjNmRkYmQyLTRhNWMtNDMxMS05YjQ0LTVjZjdmYzBmODQzYgBGAAAAAACi2rMqOHF2R5aHlFGOndObBwAGUFZpWJfWSZYIz2Nqv4TkAAAAAAEJAAAGUFZpWJfWSZYIz2Nqv4TkAABCOaoGAAABEgAQAEkxN2AB4BVFoA%2Bx5C9cLv8%3D&amp;thumbnailType=2&amp;token=eyJhbGciOiJSUzI1NiIsImtpZCI6IjMwODE3OUNFNUY0QjUyRTc4QjJEQjg5NjZCQUY0RUNDMzcyN0FFRUUiLCJ0eXAiOiJKV1QiLCJ4NXQiOiJNSUY1emw5TFV1ZUxMYmlXYTY5T3pEY25ydTQifQ.eyJvcmlnaW4iOiJodHRwczovL291dGxvb2sub2ZmaWNlLmNvbSIsInVjIjoiODg5YjMxOWIxNTVjNGZhOWJjZmQwOWM0ZmMxMmYxMjEiLCJzaWduaW5fc3RhdGUiOiJbXCJrbXNpXCJdIiwidmVyIjoiRXhjaGFuZ2UuQ2FsbGJhY2suVjEiLCJhcHBjdHhzZW5kZXIiOiJPd2FEb3dubG9hZEBlN2JhMWQwMi0yYWEyLTQ4ZDUtODE4NS1lM2RjNmJmN2I4NmQiLCJpc3NyaW5nIjoiV1ciLCJhcHBjdHgiOiJ7XCJtc2V4Y2hwcm90XCI6XCJvd2FcIixcInB1aWRcIjpcIjExNTM4MDExMTk1MjI4OTc0NTlcIixcInNjb3BlXCI6XCJPd2FEb3dubG9hZFwiLFwib2lkXCI6XCJiMmRkZDY3NC02OTZjLTQwNWMtODlkMi05NGU1MmNmZjg5OWVcIixcInByaW1hcnlzaWRcIjpcIlMtMS01LTIxLTU1NTYzMTg1Mi0zNDAwMDI2NDc1LTMwNDc1MDE0NTItMzM3OTYzNjRcIn0iLCJuYmYiOjE2MzI5Mjg3MDMsImV4cCI6MTYzMjkyOTMwMywiaXNzIjoiMDAwMDAwMDItMDAwMC0wZmYxLWNlMDAtMDAwMDAwMDAwMDAwQGU3YmExZDAyLTJhYTItNDhkNS04MTg1LWUzZGM2YmY3Yjg2ZCIsImF1ZCI6IjAwMDAwMDAyLTAwMDAtMGZmMS1jZTAwLTAwMDAwMDAwMDAwMC9hdHRhY2htZW50cy5vZmZpY2UubmV0QGU3YmExZDAyLTJhYTItNDhkNS04MTg1LWUzZGM2YmY3Yjg2ZCIsImhhcHAiOiJvd2EifQ.cznoFVDYAJ5UQYqvFn7geQqbhVaSCrL9SAu1Og7H8Fty8c7FlAruW1rbEdVwSuSlZWo3PJxQy0bpIMyaFV5jiWxxsUxAHbnL16hcR0FF8XMMUyAqLJbMesrHWZwV2qPdGS2FdoStBndy7BjjVK85_KsVFDLmcC-hRNgNDOwgSN2LXnE0dE1U2Sc5Kp3JjP9C2qsJH9Q2mR5KvoVEzkqQ4-UMwTkNMKbNyMo3jxP4x1yEptAYUs6gC8inUMFDL8jtKe2zAjjlWvE24_B1c8ch9WqUa7ovNkrC_3RQ94njJ3RC8KHc5o-XcPdTnRTPEGSlAEEZ5EDODF9xaZSGDK7Juw&amp;X-OWA-CANARY=e-Pjq870QUSSlDLVAhI-gpDTjAVdg9kYRgI_LOwompsvVSsosXbUrarBagOAnQ1vBW8_7zG-cis.&amp;owa=outlook.office.com&amp;scriptVer=20210920004.10&amp;animation=tru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0593" y="1866264"/>
            <a:ext cx="6097443" cy="3749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4577626"/>
      </p:ext>
    </p:extLst>
  </p:cSld>
  <p:clrMapOvr>
    <a:masterClrMapping/>
  </p:clrMapOvr>
  <mc:AlternateContent xmlns:mc="http://schemas.openxmlformats.org/markup-compatibility/2006" xmlns:p14="http://schemas.microsoft.com/office/powerpoint/2010/main">
    <mc:Choice Requires="p14">
      <p:transition spd="slow" p14:dur="1500" advTm="20000"/>
    </mc:Choice>
    <mc:Fallback xmlns="">
      <p:transition spd="slow" advTm="20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5351BCF-CB1E-42DD-9DF7-A94D903D263C}"/>
              </a:ext>
            </a:extLst>
          </p:cNvPr>
          <p:cNvPicPr>
            <a:picLocks noChangeAspect="1"/>
          </p:cNvPicPr>
          <p:nvPr/>
        </p:nvPicPr>
        <p:blipFill>
          <a:blip r:embed="rId3"/>
          <a:stretch>
            <a:fillRect/>
          </a:stretch>
        </p:blipFill>
        <p:spPr>
          <a:xfrm>
            <a:off x="772351" y="792923"/>
            <a:ext cx="1888001" cy="343273"/>
          </a:xfrm>
          <a:prstGeom prst="rect">
            <a:avLst/>
          </a:prstGeom>
        </p:spPr>
      </p:pic>
      <p:sp>
        <p:nvSpPr>
          <p:cNvPr id="3" name="Text Placeholder 2">
            <a:extLst>
              <a:ext uri="{FF2B5EF4-FFF2-40B4-BE49-F238E27FC236}">
                <a16:creationId xmlns:a16="http://schemas.microsoft.com/office/drawing/2014/main" id="{1F1CB324-9F6C-4E18-B1A7-CE9E1AC67C3E}"/>
              </a:ext>
            </a:extLst>
          </p:cNvPr>
          <p:cNvSpPr>
            <a:spLocks noGrp="1"/>
          </p:cNvSpPr>
          <p:nvPr>
            <p:ph type="body" sz="quarter" idx="10"/>
          </p:nvPr>
        </p:nvSpPr>
        <p:spPr>
          <a:xfrm>
            <a:off x="752764" y="287837"/>
            <a:ext cx="5170603" cy="505787"/>
          </a:xfrm>
        </p:spPr>
        <p:txBody>
          <a:bodyPr/>
          <a:lstStyle/>
          <a:p>
            <a:pPr marL="12700" algn="l" defTabSz="914377" rtl="0">
              <a:spcBef>
                <a:spcPts val="100"/>
              </a:spcBef>
              <a:defRPr/>
            </a:pPr>
            <a:r>
              <a:rPr lang="en-GB" sz="4000"/>
              <a:t>Working with you in mind </a:t>
            </a:r>
          </a:p>
        </p:txBody>
      </p:sp>
      <p:sp>
        <p:nvSpPr>
          <p:cNvPr id="5" name="Text Placeholder 4">
            <a:extLst>
              <a:ext uri="{FF2B5EF4-FFF2-40B4-BE49-F238E27FC236}">
                <a16:creationId xmlns:a16="http://schemas.microsoft.com/office/drawing/2014/main" id="{2DE28CF8-BD5F-46E2-A423-D1120B26CA06}"/>
              </a:ext>
            </a:extLst>
          </p:cNvPr>
          <p:cNvSpPr>
            <a:spLocks noGrp="1"/>
          </p:cNvSpPr>
          <p:nvPr>
            <p:ph type="body" sz="quarter" idx="12"/>
          </p:nvPr>
        </p:nvSpPr>
        <p:spPr>
          <a:xfrm>
            <a:off x="502720" y="1549283"/>
            <a:ext cx="5420648" cy="3616382"/>
          </a:xfrm>
        </p:spPr>
        <p:txBody>
          <a:bodyPr/>
          <a:lstStyle/>
          <a:p>
            <a:pPr marL="285744" indent="-285744">
              <a:buFont typeface="Arial" panose="020B0604020202020204" pitchFamily="34" charset="0"/>
              <a:buChar char="•"/>
            </a:pPr>
            <a:endParaRPr lang="en-GB">
              <a:solidFill>
                <a:schemeClr val="tx1"/>
              </a:solidFill>
            </a:endParaRPr>
          </a:p>
          <a:p>
            <a:pPr marL="285744" indent="-285744">
              <a:buFont typeface="Arial" panose="020B0604020202020204" pitchFamily="34" charset="0"/>
              <a:buChar char="•"/>
            </a:pPr>
            <a:endParaRPr lang="en-GB"/>
          </a:p>
          <a:p>
            <a:endParaRPr lang="en-GB"/>
          </a:p>
        </p:txBody>
      </p:sp>
      <p:pic>
        <p:nvPicPr>
          <p:cNvPr id="8" name="Picture 7">
            <a:extLst>
              <a:ext uri="{FF2B5EF4-FFF2-40B4-BE49-F238E27FC236}">
                <a16:creationId xmlns:a16="http://schemas.microsoft.com/office/drawing/2014/main" id="{9A44B53F-509F-4283-88C2-7C85B8F4D7B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3159"/>
          <a:stretch/>
        </p:blipFill>
        <p:spPr>
          <a:xfrm>
            <a:off x="9494873" y="2423429"/>
            <a:ext cx="2368323" cy="2742236"/>
          </a:xfrm>
          <a:prstGeom prst="rect">
            <a:avLst/>
          </a:prstGeom>
          <a:ln>
            <a:noFill/>
          </a:ln>
          <a:effectLst/>
        </p:spPr>
      </p:pic>
      <p:sp>
        <p:nvSpPr>
          <p:cNvPr id="4" name="Text Placeholder 3">
            <a:extLst>
              <a:ext uri="{FF2B5EF4-FFF2-40B4-BE49-F238E27FC236}">
                <a16:creationId xmlns:a16="http://schemas.microsoft.com/office/drawing/2014/main" id="{C08DB874-BBE7-4CD8-A915-C5904751572F}"/>
              </a:ext>
            </a:extLst>
          </p:cNvPr>
          <p:cNvSpPr>
            <a:spLocks noGrp="1"/>
          </p:cNvSpPr>
          <p:nvPr>
            <p:ph type="body" sz="quarter" idx="11"/>
          </p:nvPr>
        </p:nvSpPr>
        <p:spPr/>
        <p:txBody>
          <a:bodyPr/>
          <a:lstStyle/>
          <a:p>
            <a:r>
              <a:rPr lang="en-GB"/>
              <a:t>  </a:t>
            </a:r>
          </a:p>
        </p:txBody>
      </p:sp>
      <p:sp>
        <p:nvSpPr>
          <p:cNvPr id="13" name="Rectangle 12">
            <a:extLst>
              <a:ext uri="{FF2B5EF4-FFF2-40B4-BE49-F238E27FC236}">
                <a16:creationId xmlns:a16="http://schemas.microsoft.com/office/drawing/2014/main" id="{D93D503A-3A3D-4BFF-B742-54FE65735FDD}"/>
              </a:ext>
            </a:extLst>
          </p:cNvPr>
          <p:cNvSpPr/>
          <p:nvPr/>
        </p:nvSpPr>
        <p:spPr>
          <a:xfrm>
            <a:off x="562280" y="1679103"/>
            <a:ext cx="5590981" cy="5201424"/>
          </a:xfrm>
          <a:prstGeom prst="rect">
            <a:avLst/>
          </a:prstGeom>
        </p:spPr>
        <p:txBody>
          <a:bodyPr wrap="square" anchor="t">
            <a:spAutoFit/>
          </a:bodyPr>
          <a:lstStyle/>
          <a:p>
            <a:pPr defTabSz="457200">
              <a:defRPr/>
            </a:pPr>
            <a:r>
              <a:rPr lang="en-GB" sz="2800" b="1">
                <a:solidFill>
                  <a:srgbClr val="1268B0"/>
                </a:solidFill>
                <a:latin typeface="Calibri" panose="020F0502020204030204" pitchFamily="34" charset="0"/>
                <a:cs typeface="Calibri" panose="020F0502020204030204" pitchFamily="34" charset="0"/>
              </a:rPr>
              <a:t>In determining the work we carry out, we consider several criteria, including the potential impact on local communities, impacts on the environment such as on protected and sensitive wildlife sites and technical factors, including the complexity and cost of the construction. </a:t>
            </a:r>
            <a:endParaRPr lang="en-GB" sz="2800" b="1">
              <a:solidFill>
                <a:prstClr val="black"/>
              </a:solidFill>
              <a:cs typeface="Calibri"/>
            </a:endParaRPr>
          </a:p>
          <a:p>
            <a:pPr lvl="1" defTabSz="457200">
              <a:defRPr/>
            </a:pPr>
            <a:endParaRPr lang="en-GB" b="1">
              <a:solidFill>
                <a:prstClr val="black"/>
              </a:solidFill>
              <a:cs typeface="Calibri"/>
            </a:endParaRPr>
          </a:p>
          <a:p>
            <a:pPr marL="342900" indent="-342900" defTabSz="457200">
              <a:buFont typeface="Arial" panose="020B0604020202020204" pitchFamily="34" charset="0"/>
              <a:buChar char="•"/>
              <a:defRPr/>
            </a:pPr>
            <a:endParaRPr lang="en-GB" b="1">
              <a:solidFill>
                <a:prstClr val="black"/>
              </a:solidFill>
              <a:cs typeface="Calibri"/>
            </a:endParaRPr>
          </a:p>
          <a:p>
            <a:pPr marL="342900" indent="-342900" defTabSz="457200">
              <a:buFont typeface="Arial" panose="020B0604020202020204" pitchFamily="34" charset="0"/>
              <a:buChar char="•"/>
              <a:defRPr/>
            </a:pPr>
            <a:endParaRPr lang="en-US" b="1">
              <a:solidFill>
                <a:srgbClr val="951B81"/>
              </a:solidFill>
              <a:cs typeface="Calibri"/>
            </a:endParaRPr>
          </a:p>
          <a:p>
            <a:pPr defTabSz="457200">
              <a:defRPr/>
            </a:pPr>
            <a:endParaRPr lang="en-US" b="1">
              <a:solidFill>
                <a:srgbClr val="951B81"/>
              </a:solidFill>
              <a:latin typeface="Calibri"/>
              <a:cs typeface="Calibri"/>
            </a:endParaRPr>
          </a:p>
        </p:txBody>
      </p:sp>
      <p:pic>
        <p:nvPicPr>
          <p:cNvPr id="14" name="Picture 13" descr="A picture containing outdoor, orange, child, little&#10;&#10;Description automatically generated">
            <a:extLst>
              <a:ext uri="{FF2B5EF4-FFF2-40B4-BE49-F238E27FC236}">
                <a16:creationId xmlns:a16="http://schemas.microsoft.com/office/drawing/2014/main" id="{4E2A2FD8-12E1-4FCC-A83D-3C846DC23C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10125" y="2040456"/>
            <a:ext cx="2627884" cy="3941826"/>
          </a:xfrm>
          <a:prstGeom prst="rect">
            <a:avLst/>
          </a:prstGeom>
        </p:spPr>
      </p:pic>
      <p:pic>
        <p:nvPicPr>
          <p:cNvPr id="15" name="Picture 14">
            <a:extLst>
              <a:ext uri="{FF2B5EF4-FFF2-40B4-BE49-F238E27FC236}">
                <a16:creationId xmlns:a16="http://schemas.microsoft.com/office/drawing/2014/main" id="{705A5806-03BD-4CFD-85B4-FB6936A6566C}"/>
              </a:ext>
            </a:extLst>
          </p:cNvPr>
          <p:cNvPicPr>
            <a:picLocks noChangeAspect="1"/>
          </p:cNvPicPr>
          <p:nvPr/>
        </p:nvPicPr>
        <p:blipFill>
          <a:blip r:embed="rId6"/>
          <a:stretch>
            <a:fillRect/>
          </a:stretch>
        </p:blipFill>
        <p:spPr>
          <a:xfrm rot="19043488">
            <a:off x="6943416" y="460629"/>
            <a:ext cx="1318090" cy="830178"/>
          </a:xfrm>
          <a:prstGeom prst="rect">
            <a:avLst/>
          </a:prstGeom>
        </p:spPr>
      </p:pic>
      <p:pic>
        <p:nvPicPr>
          <p:cNvPr id="16" name="Picture 4">
            <a:extLst>
              <a:ext uri="{FF2B5EF4-FFF2-40B4-BE49-F238E27FC236}">
                <a16:creationId xmlns:a16="http://schemas.microsoft.com/office/drawing/2014/main" id="{0409DC11-E090-4320-8CF7-5278E341168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0658"/>
          <a:stretch/>
        </p:blipFill>
        <p:spPr bwMode="auto">
          <a:xfrm>
            <a:off x="9674715" y="0"/>
            <a:ext cx="1807946" cy="1286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27664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5351BCF-CB1E-42DD-9DF7-A94D903D263C}"/>
              </a:ext>
            </a:extLst>
          </p:cNvPr>
          <p:cNvPicPr>
            <a:picLocks noChangeAspect="1"/>
          </p:cNvPicPr>
          <p:nvPr/>
        </p:nvPicPr>
        <p:blipFill>
          <a:blip r:embed="rId3"/>
          <a:stretch>
            <a:fillRect/>
          </a:stretch>
        </p:blipFill>
        <p:spPr>
          <a:xfrm>
            <a:off x="655120" y="746031"/>
            <a:ext cx="1888001" cy="343273"/>
          </a:xfrm>
          <a:prstGeom prst="rect">
            <a:avLst/>
          </a:prstGeom>
        </p:spPr>
      </p:pic>
      <p:sp>
        <p:nvSpPr>
          <p:cNvPr id="3" name="Text Placeholder 2">
            <a:extLst>
              <a:ext uri="{FF2B5EF4-FFF2-40B4-BE49-F238E27FC236}">
                <a16:creationId xmlns:a16="http://schemas.microsoft.com/office/drawing/2014/main" id="{1F1CB324-9F6C-4E18-B1A7-CE9E1AC67C3E}"/>
              </a:ext>
            </a:extLst>
          </p:cNvPr>
          <p:cNvSpPr>
            <a:spLocks noGrp="1"/>
          </p:cNvSpPr>
          <p:nvPr>
            <p:ph type="body" sz="quarter" idx="10"/>
          </p:nvPr>
        </p:nvSpPr>
        <p:spPr>
          <a:xfrm>
            <a:off x="752765" y="243008"/>
            <a:ext cx="5170603" cy="505787"/>
          </a:xfrm>
        </p:spPr>
        <p:txBody>
          <a:bodyPr/>
          <a:lstStyle/>
          <a:p>
            <a:pPr marL="12700" algn="l" defTabSz="914377" rtl="0">
              <a:spcBef>
                <a:spcPts val="100"/>
              </a:spcBef>
              <a:defRPr/>
            </a:pPr>
            <a:r>
              <a:rPr lang="en-GB" sz="4000"/>
              <a:t>Working with you in mind </a:t>
            </a:r>
          </a:p>
        </p:txBody>
      </p:sp>
      <p:sp>
        <p:nvSpPr>
          <p:cNvPr id="5" name="Text Placeholder 4">
            <a:extLst>
              <a:ext uri="{FF2B5EF4-FFF2-40B4-BE49-F238E27FC236}">
                <a16:creationId xmlns:a16="http://schemas.microsoft.com/office/drawing/2014/main" id="{2DE28CF8-BD5F-46E2-A423-D1120B26CA06}"/>
              </a:ext>
            </a:extLst>
          </p:cNvPr>
          <p:cNvSpPr>
            <a:spLocks noGrp="1"/>
          </p:cNvSpPr>
          <p:nvPr>
            <p:ph type="body" sz="quarter" idx="12"/>
          </p:nvPr>
        </p:nvSpPr>
        <p:spPr>
          <a:xfrm>
            <a:off x="502720" y="1549283"/>
            <a:ext cx="5420648" cy="3616382"/>
          </a:xfrm>
        </p:spPr>
        <p:txBody>
          <a:bodyPr/>
          <a:lstStyle/>
          <a:p>
            <a:pPr marL="285744" indent="-285744">
              <a:buFont typeface="Arial" panose="020B0604020202020204" pitchFamily="34" charset="0"/>
              <a:buChar char="•"/>
            </a:pPr>
            <a:endParaRPr lang="en-GB">
              <a:solidFill>
                <a:schemeClr val="tx1"/>
              </a:solidFill>
            </a:endParaRPr>
          </a:p>
          <a:p>
            <a:pPr marL="285744" indent="-285744">
              <a:buFont typeface="Arial" panose="020B0604020202020204" pitchFamily="34" charset="0"/>
              <a:buChar char="•"/>
            </a:pPr>
            <a:endParaRPr lang="en-GB"/>
          </a:p>
          <a:p>
            <a:endParaRPr lang="en-GB"/>
          </a:p>
        </p:txBody>
      </p:sp>
      <p:pic>
        <p:nvPicPr>
          <p:cNvPr id="8" name="Picture 7">
            <a:extLst>
              <a:ext uri="{FF2B5EF4-FFF2-40B4-BE49-F238E27FC236}">
                <a16:creationId xmlns:a16="http://schemas.microsoft.com/office/drawing/2014/main" id="{9A44B53F-509F-4283-88C2-7C85B8F4D7B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3159"/>
          <a:stretch/>
        </p:blipFill>
        <p:spPr>
          <a:xfrm>
            <a:off x="9494873" y="2423429"/>
            <a:ext cx="2368323" cy="2742236"/>
          </a:xfrm>
          <a:prstGeom prst="rect">
            <a:avLst/>
          </a:prstGeom>
          <a:ln>
            <a:noFill/>
          </a:ln>
          <a:effectLst/>
        </p:spPr>
      </p:pic>
      <p:sp>
        <p:nvSpPr>
          <p:cNvPr id="4" name="Text Placeholder 3">
            <a:extLst>
              <a:ext uri="{FF2B5EF4-FFF2-40B4-BE49-F238E27FC236}">
                <a16:creationId xmlns:a16="http://schemas.microsoft.com/office/drawing/2014/main" id="{C08DB874-BBE7-4CD8-A915-C5904751572F}"/>
              </a:ext>
            </a:extLst>
          </p:cNvPr>
          <p:cNvSpPr>
            <a:spLocks noGrp="1"/>
          </p:cNvSpPr>
          <p:nvPr>
            <p:ph type="body" sz="quarter" idx="11"/>
          </p:nvPr>
        </p:nvSpPr>
        <p:spPr/>
        <p:txBody>
          <a:bodyPr/>
          <a:lstStyle/>
          <a:p>
            <a:r>
              <a:rPr lang="en-GB"/>
              <a:t>  </a:t>
            </a:r>
          </a:p>
        </p:txBody>
      </p:sp>
      <p:sp>
        <p:nvSpPr>
          <p:cNvPr id="13" name="Rectangle 12">
            <a:extLst>
              <a:ext uri="{FF2B5EF4-FFF2-40B4-BE49-F238E27FC236}">
                <a16:creationId xmlns:a16="http://schemas.microsoft.com/office/drawing/2014/main" id="{D93D503A-3A3D-4BFF-B742-54FE65735FDD}"/>
              </a:ext>
            </a:extLst>
          </p:cNvPr>
          <p:cNvSpPr/>
          <p:nvPr/>
        </p:nvSpPr>
        <p:spPr>
          <a:xfrm>
            <a:off x="422565" y="1544693"/>
            <a:ext cx="5590981" cy="5632311"/>
          </a:xfrm>
          <a:prstGeom prst="rect">
            <a:avLst/>
          </a:prstGeom>
        </p:spPr>
        <p:txBody>
          <a:bodyPr wrap="square" lIns="91440" tIns="45720" rIns="91440" bIns="45720" anchor="t">
            <a:spAutoFit/>
          </a:bodyPr>
          <a:lstStyle/>
          <a:p>
            <a:pPr marL="285750" indent="-285750">
              <a:buFont typeface="Arial" panose="020B0604020202020204" pitchFamily="34" charset="0"/>
              <a:buChar char="•"/>
            </a:pPr>
            <a:r>
              <a:rPr lang="en-GB" dirty="0"/>
              <a:t>Positioning the new buildings and tanks away from the existing boreholes to protect the existing aquifer and supply.</a:t>
            </a:r>
          </a:p>
          <a:p>
            <a:pPr marL="285750" indent="-285750">
              <a:buFont typeface="Arial" panose="020B0604020202020204" pitchFamily="34" charset="0"/>
              <a:buChar char="•"/>
            </a:pPr>
            <a:r>
              <a:rPr lang="en-GB" dirty="0"/>
              <a:t>Position the new building to remove the need to move the 11kVA power lines and reduce disruption to nearby properties.</a:t>
            </a:r>
          </a:p>
          <a:p>
            <a:pPr marL="285750" indent="-285750">
              <a:buFont typeface="Arial" panose="020B0604020202020204" pitchFamily="34" charset="0"/>
              <a:buChar char="•"/>
            </a:pPr>
            <a:r>
              <a:rPr lang="en-GB" dirty="0"/>
              <a:t>Construct a timber post and rail fence rather than a 3m height security fence for a more aesthetically pleasing finish.</a:t>
            </a:r>
          </a:p>
          <a:p>
            <a:pPr marL="285750" indent="-285750">
              <a:buFont typeface="Arial" panose="020B0604020202020204" pitchFamily="34" charset="0"/>
              <a:buChar char="•"/>
            </a:pPr>
            <a:r>
              <a:rPr lang="en-GB" dirty="0"/>
              <a:t>Locating the development away from residential properties .</a:t>
            </a:r>
            <a:endParaRPr lang="en-GB" dirty="0">
              <a:cs typeface="Calibri" panose="020F0502020204030204"/>
            </a:endParaRPr>
          </a:p>
          <a:p>
            <a:pPr marL="285750" indent="-285750">
              <a:buFont typeface="Arial" panose="020B0604020202020204" pitchFamily="34" charset="0"/>
              <a:buChar char="•"/>
            </a:pPr>
            <a:r>
              <a:rPr lang="en-GB" dirty="0"/>
              <a:t>Ensuring that vehicles and deliveries take an alternative route by developing the existing access to the field.</a:t>
            </a:r>
          </a:p>
          <a:p>
            <a:pPr marL="285750" indent="-285750">
              <a:buFont typeface="Arial" panose="020B0604020202020204" pitchFamily="34" charset="0"/>
              <a:buChar char="•"/>
            </a:pPr>
            <a:r>
              <a:rPr lang="en-GB" dirty="0"/>
              <a:t>The majority of our work will take place within our normal working hours and typically on weekdays. </a:t>
            </a:r>
          </a:p>
          <a:p>
            <a:pPr marL="800100" lvl="1" indent="-342900" defTabSz="457200">
              <a:buFont typeface="Arial" panose="020B0604020202020204" pitchFamily="34" charset="0"/>
              <a:buChar char="•"/>
              <a:defRPr/>
            </a:pPr>
            <a:endParaRPr lang="en-GB" b="1" dirty="0">
              <a:solidFill>
                <a:prstClr val="black"/>
              </a:solidFill>
              <a:cs typeface="Calibri"/>
            </a:endParaRPr>
          </a:p>
          <a:p>
            <a:pPr marL="342900" indent="-342900" defTabSz="457200">
              <a:buFont typeface="Arial" panose="020B0604020202020204" pitchFamily="34" charset="0"/>
              <a:buChar char="•"/>
              <a:defRPr/>
            </a:pPr>
            <a:endParaRPr lang="en-GB" b="1" dirty="0">
              <a:solidFill>
                <a:prstClr val="black"/>
              </a:solidFill>
              <a:cs typeface="Calibri"/>
            </a:endParaRPr>
          </a:p>
          <a:p>
            <a:pPr marL="342900" indent="-342900" defTabSz="457200">
              <a:buFont typeface="Arial" panose="020B0604020202020204" pitchFamily="34" charset="0"/>
              <a:buChar char="•"/>
              <a:defRPr/>
            </a:pPr>
            <a:endParaRPr lang="en-US" b="1" dirty="0">
              <a:solidFill>
                <a:srgbClr val="951B81"/>
              </a:solidFill>
              <a:cs typeface="Calibri"/>
            </a:endParaRPr>
          </a:p>
          <a:p>
            <a:pPr defTabSz="457200">
              <a:defRPr/>
            </a:pPr>
            <a:endParaRPr lang="en-US" b="1" dirty="0">
              <a:solidFill>
                <a:srgbClr val="951B81"/>
              </a:solidFill>
              <a:latin typeface="Calibri"/>
              <a:cs typeface="Calibri"/>
            </a:endParaRPr>
          </a:p>
        </p:txBody>
      </p:sp>
      <p:pic>
        <p:nvPicPr>
          <p:cNvPr id="14" name="Picture 13" descr="A picture containing outdoor, orange, child, little&#10;&#10;Description automatically generated">
            <a:extLst>
              <a:ext uri="{FF2B5EF4-FFF2-40B4-BE49-F238E27FC236}">
                <a16:creationId xmlns:a16="http://schemas.microsoft.com/office/drawing/2014/main" id="{4E2A2FD8-12E1-4FCC-A83D-3C846DC23C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10125" y="2040456"/>
            <a:ext cx="2627884" cy="3941826"/>
          </a:xfrm>
          <a:prstGeom prst="rect">
            <a:avLst/>
          </a:prstGeom>
        </p:spPr>
      </p:pic>
      <p:pic>
        <p:nvPicPr>
          <p:cNvPr id="15" name="Picture 14">
            <a:extLst>
              <a:ext uri="{FF2B5EF4-FFF2-40B4-BE49-F238E27FC236}">
                <a16:creationId xmlns:a16="http://schemas.microsoft.com/office/drawing/2014/main" id="{705A5806-03BD-4CFD-85B4-FB6936A6566C}"/>
              </a:ext>
            </a:extLst>
          </p:cNvPr>
          <p:cNvPicPr>
            <a:picLocks noChangeAspect="1"/>
          </p:cNvPicPr>
          <p:nvPr/>
        </p:nvPicPr>
        <p:blipFill>
          <a:blip r:embed="rId6"/>
          <a:stretch>
            <a:fillRect/>
          </a:stretch>
        </p:blipFill>
        <p:spPr>
          <a:xfrm rot="19043488">
            <a:off x="6943416" y="460629"/>
            <a:ext cx="1318090" cy="830178"/>
          </a:xfrm>
          <a:prstGeom prst="rect">
            <a:avLst/>
          </a:prstGeom>
        </p:spPr>
      </p:pic>
      <p:pic>
        <p:nvPicPr>
          <p:cNvPr id="16" name="Picture 4">
            <a:extLst>
              <a:ext uri="{FF2B5EF4-FFF2-40B4-BE49-F238E27FC236}">
                <a16:creationId xmlns:a16="http://schemas.microsoft.com/office/drawing/2014/main" id="{0409DC11-E090-4320-8CF7-5278E341168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0658"/>
          <a:stretch/>
        </p:blipFill>
        <p:spPr bwMode="auto">
          <a:xfrm>
            <a:off x="9674715" y="0"/>
            <a:ext cx="1807946" cy="1286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80203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4B00B3-FF69-4905-9CE9-5E4753710173}"/>
              </a:ext>
            </a:extLst>
          </p:cNvPr>
          <p:cNvSpPr txBox="1"/>
          <p:nvPr/>
        </p:nvSpPr>
        <p:spPr>
          <a:xfrm>
            <a:off x="814726" y="437679"/>
            <a:ext cx="6888973" cy="659155"/>
          </a:xfrm>
          <a:prstGeom prst="rect">
            <a:avLst/>
          </a:prstGeom>
        </p:spPr>
        <p:txBody>
          <a:bodyPr vert="horz" wrap="square" lIns="0" tIns="12700" rIns="0" bIns="0" rtlCol="0" anchor="t">
            <a:spAutoFit/>
          </a:bodyPr>
          <a:lstStyle/>
          <a:p>
            <a:pPr marL="12700">
              <a:spcBef>
                <a:spcPts val="100"/>
              </a:spcBef>
            </a:pPr>
            <a:r>
              <a:rPr lang="en-GB" sz="4200" b="1">
                <a:solidFill>
                  <a:srgbClr val="80207D"/>
                </a:solidFill>
                <a:latin typeface="Calibri"/>
                <a:cs typeface="Calibri"/>
              </a:rPr>
              <a:t>Our current position </a:t>
            </a:r>
          </a:p>
        </p:txBody>
      </p:sp>
      <p:sp>
        <p:nvSpPr>
          <p:cNvPr id="2" name="TextBox 1">
            <a:extLst>
              <a:ext uri="{FF2B5EF4-FFF2-40B4-BE49-F238E27FC236}">
                <a16:creationId xmlns:a16="http://schemas.microsoft.com/office/drawing/2014/main" id="{03BFFED0-39F0-4EBC-8995-01649AA53F32}"/>
              </a:ext>
            </a:extLst>
          </p:cNvPr>
          <p:cNvSpPr txBox="1"/>
          <p:nvPr/>
        </p:nvSpPr>
        <p:spPr>
          <a:xfrm>
            <a:off x="819151" y="1147234"/>
            <a:ext cx="9812866" cy="764311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584200" indent="-571500">
              <a:lnSpc>
                <a:spcPts val="4920"/>
              </a:lnSpc>
              <a:spcBef>
                <a:spcPts val="100"/>
              </a:spcBef>
              <a:buFont typeface="Arial"/>
              <a:buChar char="•"/>
            </a:pPr>
            <a:r>
              <a:rPr lang="en-GB" sz="2400" b="1">
                <a:ea typeface="+mn-lt"/>
                <a:cs typeface="+mn-lt"/>
              </a:rPr>
              <a:t>Optimise the layout</a:t>
            </a:r>
            <a:r>
              <a:rPr lang="en-GB" sz="2400">
                <a:ea typeface="+mn-lt"/>
                <a:cs typeface="+mn-lt"/>
              </a:rPr>
              <a:t> - less materials used, lower carbon footprint, reduced construction activity.</a:t>
            </a:r>
            <a:endParaRPr lang="en-US" sz="2400">
              <a:ea typeface="+mn-lt"/>
              <a:cs typeface="+mn-lt"/>
            </a:endParaRPr>
          </a:p>
          <a:p>
            <a:pPr marL="584200" indent="-571500">
              <a:lnSpc>
                <a:spcPts val="4920"/>
              </a:lnSpc>
              <a:spcBef>
                <a:spcPts val="100"/>
              </a:spcBef>
              <a:buFont typeface="Arial"/>
              <a:buChar char="•"/>
            </a:pPr>
            <a:r>
              <a:rPr lang="en-GB" sz="2400" b="1">
                <a:ea typeface="+mn-lt"/>
                <a:cs typeface="+mn-lt"/>
              </a:rPr>
              <a:t>Planning </a:t>
            </a:r>
            <a:r>
              <a:rPr lang="en-GB" sz="2400">
                <a:ea typeface="+mn-lt"/>
                <a:cs typeface="+mn-lt"/>
              </a:rPr>
              <a:t>has not yet been submitted.</a:t>
            </a:r>
          </a:p>
          <a:p>
            <a:pPr marL="584200" indent="-571500">
              <a:lnSpc>
                <a:spcPts val="4920"/>
              </a:lnSpc>
              <a:spcBef>
                <a:spcPts val="100"/>
              </a:spcBef>
              <a:buFont typeface="Arial"/>
              <a:buChar char="•"/>
            </a:pPr>
            <a:r>
              <a:rPr lang="en-GB" sz="2400" b="1">
                <a:ea typeface="+mn-lt"/>
                <a:cs typeface="+mn-lt"/>
              </a:rPr>
              <a:t>Ground investigation</a:t>
            </a:r>
            <a:r>
              <a:rPr lang="en-GB" sz="2400">
                <a:ea typeface="+mn-lt"/>
                <a:cs typeface="+mn-lt"/>
              </a:rPr>
              <a:t> has taken place on site. We need to establish the geology of the ground; helping us choose suitable design and construction techniques. </a:t>
            </a:r>
            <a:endParaRPr lang="en-GB" sz="2400">
              <a:solidFill>
                <a:srgbClr val="000000"/>
              </a:solidFill>
              <a:latin typeface="Calibri"/>
              <a:cs typeface="Calibri"/>
            </a:endParaRPr>
          </a:p>
          <a:p>
            <a:pPr marL="584200" indent="-571500">
              <a:lnSpc>
                <a:spcPts val="4920"/>
              </a:lnSpc>
              <a:spcBef>
                <a:spcPts val="100"/>
              </a:spcBef>
              <a:buFont typeface="Arial"/>
              <a:buChar char="•"/>
            </a:pPr>
            <a:r>
              <a:rPr lang="en-GB" sz="2400">
                <a:solidFill>
                  <a:srgbClr val="000000"/>
                </a:solidFill>
                <a:latin typeface="Calibri"/>
                <a:cs typeface="Calibri"/>
              </a:rPr>
              <a:t>Ecology, tree survey, topographical survey complete. </a:t>
            </a:r>
          </a:p>
          <a:p>
            <a:pPr marL="584200" indent="-571500">
              <a:lnSpc>
                <a:spcPts val="4920"/>
              </a:lnSpc>
              <a:spcBef>
                <a:spcPts val="100"/>
              </a:spcBef>
              <a:buFont typeface="Arial"/>
              <a:buChar char="•"/>
            </a:pPr>
            <a:r>
              <a:rPr lang="en-GB" sz="2400">
                <a:solidFill>
                  <a:srgbClr val="000000"/>
                </a:solidFill>
                <a:latin typeface="Calibri"/>
                <a:cs typeface="Calibri"/>
              </a:rPr>
              <a:t>Discussions ongoing on increase in net biodiversity. </a:t>
            </a:r>
          </a:p>
          <a:p>
            <a:pPr marL="12700">
              <a:lnSpc>
                <a:spcPts val="4920"/>
              </a:lnSpc>
              <a:spcBef>
                <a:spcPts val="100"/>
              </a:spcBef>
            </a:pPr>
            <a:endParaRPr lang="en-GB" sz="2400">
              <a:solidFill>
                <a:srgbClr val="000000"/>
              </a:solidFill>
              <a:latin typeface="Calibri"/>
              <a:cs typeface="Calibri"/>
            </a:endParaRPr>
          </a:p>
          <a:p>
            <a:pPr marL="12700">
              <a:lnSpc>
                <a:spcPts val="4920"/>
              </a:lnSpc>
              <a:spcBef>
                <a:spcPts val="100"/>
              </a:spcBef>
            </a:pPr>
            <a:endParaRPr lang="en-GB">
              <a:solidFill>
                <a:srgbClr val="0D0D0D"/>
              </a:solidFill>
              <a:latin typeface="Calibri"/>
              <a:cs typeface="Calibri"/>
            </a:endParaRPr>
          </a:p>
          <a:p>
            <a:pPr marL="12700">
              <a:lnSpc>
                <a:spcPts val="4920"/>
              </a:lnSpc>
              <a:spcBef>
                <a:spcPts val="100"/>
              </a:spcBef>
            </a:pPr>
            <a:endParaRPr lang="en-GB" sz="4200" b="1">
              <a:solidFill>
                <a:srgbClr val="80207D"/>
              </a:solidFill>
              <a:latin typeface="Calibri"/>
              <a:cs typeface="Calibri"/>
            </a:endParaRPr>
          </a:p>
          <a:p>
            <a:pPr marL="12700">
              <a:lnSpc>
                <a:spcPts val="4920"/>
              </a:lnSpc>
              <a:spcBef>
                <a:spcPts val="100"/>
              </a:spcBef>
            </a:pPr>
            <a:endParaRPr lang="en-GB" sz="4200" b="1">
              <a:solidFill>
                <a:srgbClr val="80207D"/>
              </a:solidFill>
              <a:latin typeface="Calibri"/>
              <a:cs typeface="Calibri"/>
            </a:endParaRPr>
          </a:p>
        </p:txBody>
      </p:sp>
    </p:spTree>
    <p:extLst>
      <p:ext uri="{BB962C8B-B14F-4D97-AF65-F5344CB8AC3E}">
        <p14:creationId xmlns:p14="http://schemas.microsoft.com/office/powerpoint/2010/main" val="381616634"/>
      </p:ext>
    </p:extLst>
  </p:cSld>
  <p:clrMapOvr>
    <a:masterClrMapping/>
  </p:clrMapOvr>
  <mc:AlternateContent xmlns:mc="http://schemas.openxmlformats.org/markup-compatibility/2006" xmlns:p14="http://schemas.microsoft.com/office/powerpoint/2010/main">
    <mc:Choice Requires="p14">
      <p:transition spd="slow" p14:dur="1500" advTm="20000"/>
    </mc:Choice>
    <mc:Fallback xmlns="">
      <p:transition spd="slow" advTm="20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67E085-4BF7-476F-9C76-9A0EB1AA4A45}"/>
              </a:ext>
            </a:extLst>
          </p:cNvPr>
          <p:cNvSpPr>
            <a:spLocks noGrp="1"/>
          </p:cNvSpPr>
          <p:nvPr>
            <p:ph type="title"/>
          </p:nvPr>
        </p:nvSpPr>
        <p:spPr>
          <a:xfrm>
            <a:off x="756000" y="280898"/>
            <a:ext cx="5244700" cy="1490152"/>
          </a:xfrm>
        </p:spPr>
        <p:txBody>
          <a:bodyPr/>
          <a:lstStyle/>
          <a:p>
            <a:r>
              <a:rPr lang="en-GB" sz="4800"/>
              <a:t>Keeping you informed </a:t>
            </a:r>
          </a:p>
        </p:txBody>
      </p:sp>
      <p:sp>
        <p:nvSpPr>
          <p:cNvPr id="4" name="Content Placeholder 3">
            <a:extLst>
              <a:ext uri="{FF2B5EF4-FFF2-40B4-BE49-F238E27FC236}">
                <a16:creationId xmlns:a16="http://schemas.microsoft.com/office/drawing/2014/main" id="{982E08A0-8249-4734-9E01-5BC8C46D9E87}"/>
              </a:ext>
            </a:extLst>
          </p:cNvPr>
          <p:cNvSpPr>
            <a:spLocks noGrp="1"/>
          </p:cNvSpPr>
          <p:nvPr>
            <p:ph sz="half" idx="2"/>
          </p:nvPr>
        </p:nvSpPr>
        <p:spPr>
          <a:xfrm>
            <a:off x="756001" y="2092570"/>
            <a:ext cx="10905924" cy="3662541"/>
          </a:xfrm>
        </p:spPr>
        <p:txBody>
          <a:bodyPr vert="horz" wrap="square" lIns="0" tIns="0" rIns="0" bIns="0" rtlCol="0" anchor="t">
            <a:spAutoFit/>
          </a:bodyPr>
          <a:lstStyle/>
          <a:p>
            <a:pPr marL="342900" indent="-342900">
              <a:buFont typeface="Arial" panose="020B0604020202020204" pitchFamily="34" charset="0"/>
              <a:buChar char="•"/>
            </a:pPr>
            <a:r>
              <a:rPr lang="en-GB" sz="2000"/>
              <a:t>Hand delivered letter drops- opportunity for residents to talk directly to the team.</a:t>
            </a:r>
            <a:endParaRPr lang="en-GB" sz="2000">
              <a:solidFill>
                <a:srgbClr val="000000"/>
              </a:solidFill>
              <a:latin typeface="Calibri"/>
              <a:cs typeface="Calibri"/>
            </a:endParaRPr>
          </a:p>
          <a:p>
            <a:pPr marL="342900" indent="-342900">
              <a:buFont typeface="Arial" panose="020B0604020202020204" pitchFamily="34" charset="0"/>
              <a:buChar char="•"/>
            </a:pPr>
            <a:r>
              <a:rPr lang="en-GB" sz="2000"/>
              <a:t>LPA pre application to be started.</a:t>
            </a:r>
          </a:p>
          <a:p>
            <a:endParaRPr lang="en-GB" sz="2000"/>
          </a:p>
          <a:p>
            <a:r>
              <a:rPr lang="en-GB" sz="2000" i="1"/>
              <a:t>Ongoing communication and commitment. </a:t>
            </a:r>
          </a:p>
          <a:p>
            <a:endParaRPr lang="en-GB" sz="2000" i="1"/>
          </a:p>
          <a:p>
            <a:pPr marL="342900" indent="-342900">
              <a:buFont typeface="Arial" panose="020B0604020202020204" pitchFamily="34" charset="0"/>
              <a:buChar char="•"/>
            </a:pPr>
            <a:r>
              <a:rPr lang="en-GB" sz="2000"/>
              <a:t>Pre-commencement letters- detailing the work and letting residents know what they can expect</a:t>
            </a:r>
          </a:p>
          <a:p>
            <a:pPr marL="342900" indent="-342900">
              <a:buFont typeface="Arial" panose="020B0604020202020204" pitchFamily="34" charset="0"/>
              <a:buChar char="•"/>
            </a:pPr>
            <a:r>
              <a:rPr lang="en-GB" sz="2000"/>
              <a:t>Update letters- as the work progresses.</a:t>
            </a:r>
          </a:p>
          <a:p>
            <a:pPr marL="342900" indent="-342900">
              <a:buFont typeface="Arial" panose="020B0604020202020204" pitchFamily="34" charset="0"/>
              <a:buChar char="•"/>
            </a:pPr>
            <a:r>
              <a:rPr lang="en-GB" sz="2000"/>
              <a:t>We will communicate if anything changes.</a:t>
            </a:r>
          </a:p>
          <a:p>
            <a:pPr marL="342900" indent="-342900">
              <a:buFont typeface="Arial" panose="020B0604020202020204" pitchFamily="34" charset="0"/>
              <a:buChar char="•"/>
            </a:pPr>
            <a:r>
              <a:rPr lang="en-GB" sz="2000"/>
              <a:t>1-2-1 (Covid dependant) door knocks to customers if requested for greater detail.</a:t>
            </a:r>
            <a:endParaRPr lang="en-GB"/>
          </a:p>
          <a:p>
            <a:pPr marL="342900" indent="-342900">
              <a:buFont typeface="Arial" panose="020B0604020202020204" pitchFamily="34" charset="0"/>
              <a:buChar char="•"/>
            </a:pPr>
            <a:r>
              <a:rPr lang="en-GB" sz="2000"/>
              <a:t>Regular updates via our “In Your Area” website </a:t>
            </a:r>
          </a:p>
          <a:p>
            <a:pPr marL="342900" indent="-342900">
              <a:buFont typeface="Arial" panose="020B0604020202020204" pitchFamily="34" charset="0"/>
              <a:buChar char="•"/>
            </a:pPr>
            <a:r>
              <a:rPr lang="en-GB" sz="2000"/>
              <a:t>Surveys for feedback and learning. </a:t>
            </a:r>
          </a:p>
          <a:p>
            <a:endParaRPr lang="en-GB"/>
          </a:p>
        </p:txBody>
      </p:sp>
      <p:pic>
        <p:nvPicPr>
          <p:cNvPr id="6" name="Picture 2">
            <a:extLst>
              <a:ext uri="{FF2B5EF4-FFF2-40B4-BE49-F238E27FC236}">
                <a16:creationId xmlns:a16="http://schemas.microsoft.com/office/drawing/2014/main" id="{995C8E74-0B5B-4DC3-AFB6-988FAA4D010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89078" y="514659"/>
            <a:ext cx="1198475" cy="119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3365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480B139-D6E4-46AD-BF6B-8EA2321ABE58}"/>
              </a:ext>
            </a:extLst>
          </p:cNvPr>
          <p:cNvPicPr>
            <a:picLocks noChangeAspect="1"/>
          </p:cNvPicPr>
          <p:nvPr/>
        </p:nvPicPr>
        <p:blipFill>
          <a:blip r:embed="rId3"/>
          <a:stretch>
            <a:fillRect/>
          </a:stretch>
        </p:blipFill>
        <p:spPr>
          <a:xfrm>
            <a:off x="756000" y="201757"/>
            <a:ext cx="5152592" cy="2607803"/>
          </a:xfrm>
          <a:prstGeom prst="rect">
            <a:avLst/>
          </a:prstGeom>
        </p:spPr>
      </p:pic>
      <p:pic>
        <p:nvPicPr>
          <p:cNvPr id="5" name="Picture 4">
            <a:extLst>
              <a:ext uri="{FF2B5EF4-FFF2-40B4-BE49-F238E27FC236}">
                <a16:creationId xmlns:a16="http://schemas.microsoft.com/office/drawing/2014/main" id="{42C92A03-FFFF-474C-9297-C2C3BA3C9A10}"/>
              </a:ext>
            </a:extLst>
          </p:cNvPr>
          <p:cNvPicPr>
            <a:picLocks noChangeAspect="1"/>
          </p:cNvPicPr>
          <p:nvPr/>
        </p:nvPicPr>
        <p:blipFill>
          <a:blip r:embed="rId4"/>
          <a:stretch>
            <a:fillRect/>
          </a:stretch>
        </p:blipFill>
        <p:spPr>
          <a:xfrm>
            <a:off x="522577" y="5486399"/>
            <a:ext cx="2361086" cy="1169843"/>
          </a:xfrm>
          <a:prstGeom prst="rect">
            <a:avLst/>
          </a:prstGeom>
        </p:spPr>
      </p:pic>
      <p:sp>
        <p:nvSpPr>
          <p:cNvPr id="6" name="TextBox 5">
            <a:extLst>
              <a:ext uri="{FF2B5EF4-FFF2-40B4-BE49-F238E27FC236}">
                <a16:creationId xmlns:a16="http://schemas.microsoft.com/office/drawing/2014/main" id="{4F0E7E26-DD1C-4EDD-B1C1-096887C3CF6E}"/>
              </a:ext>
            </a:extLst>
          </p:cNvPr>
          <p:cNvSpPr txBox="1"/>
          <p:nvPr/>
        </p:nvSpPr>
        <p:spPr>
          <a:xfrm>
            <a:off x="6920345" y="1620982"/>
            <a:ext cx="4364182" cy="628377"/>
          </a:xfrm>
          <a:prstGeom prst="rect">
            <a:avLst/>
          </a:prstGeom>
        </p:spPr>
        <p:txBody>
          <a:bodyPr wrap="square" lIns="0" tIns="0" rIns="0" bIns="0" rtlCol="0">
            <a:spAutoFit/>
          </a:bodyPr>
          <a:lstStyle/>
          <a:p>
            <a:pPr marL="12700" marR="0" indent="0" algn="l" defTabSz="914400" rtl="0" eaLnBrk="1" fontAlgn="auto" latinLnBrk="0" hangingPunct="1">
              <a:lnSpc>
                <a:spcPts val="4920"/>
              </a:lnSpc>
              <a:spcBef>
                <a:spcPts val="100"/>
              </a:spcBef>
              <a:spcAft>
                <a:spcPts val="0"/>
              </a:spcAft>
              <a:buClrTx/>
              <a:buSzTx/>
              <a:buFontTx/>
              <a:buNone/>
              <a:tabLst/>
            </a:pPr>
            <a:r>
              <a:rPr lang="en-GB" sz="4200" b="1">
                <a:solidFill>
                  <a:srgbClr val="80207D"/>
                </a:solidFill>
                <a:latin typeface="Calibri"/>
                <a:cs typeface="Calibri"/>
              </a:rPr>
              <a:t>Image here</a:t>
            </a:r>
          </a:p>
        </p:txBody>
      </p:sp>
      <p:pic>
        <p:nvPicPr>
          <p:cNvPr id="7" name="Picture 6">
            <a:extLst>
              <a:ext uri="{FF2B5EF4-FFF2-40B4-BE49-F238E27FC236}">
                <a16:creationId xmlns:a16="http://schemas.microsoft.com/office/drawing/2014/main" id="{3C569835-97C0-4F44-ADD0-BAE041DD88B2}"/>
              </a:ext>
            </a:extLst>
          </p:cNvPr>
          <p:cNvPicPr>
            <a:picLocks noChangeAspect="1"/>
          </p:cNvPicPr>
          <p:nvPr/>
        </p:nvPicPr>
        <p:blipFill>
          <a:blip r:embed="rId5"/>
          <a:stretch>
            <a:fillRect/>
          </a:stretch>
        </p:blipFill>
        <p:spPr>
          <a:xfrm>
            <a:off x="6197476" y="1449776"/>
            <a:ext cx="5395756" cy="3953489"/>
          </a:xfrm>
          <a:prstGeom prst="rect">
            <a:avLst/>
          </a:prstGeom>
        </p:spPr>
      </p:pic>
    </p:spTree>
    <p:extLst>
      <p:ext uri="{BB962C8B-B14F-4D97-AF65-F5344CB8AC3E}">
        <p14:creationId xmlns:p14="http://schemas.microsoft.com/office/powerpoint/2010/main" val="2288921248"/>
      </p:ext>
    </p:extLst>
  </p:cSld>
  <p:clrMapOvr>
    <a:masterClrMapping/>
  </p:clrMapOvr>
  <mc:AlternateContent xmlns:mc="http://schemas.openxmlformats.org/markup-compatibility/2006" xmlns:p14="http://schemas.microsoft.com/office/powerpoint/2010/main">
    <mc:Choice Requires="p14">
      <p:transition spd="slow" p14:dur="1500" advTm="20000"/>
    </mc:Choice>
    <mc:Fallback xmlns="">
      <p:transition spd="slow" advTm="20000"/>
    </mc:Fallback>
  </mc:AlternateContent>
</p:sld>
</file>

<file path=ppt/theme/theme1.xml><?xml version="1.0" encoding="utf-8"?>
<a:theme xmlns:a="http://schemas.openxmlformats.org/drawingml/2006/main" name="Logo Onl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lIns="0" tIns="0" rIns="0" bIns="0"/>
      <a:lstStyle>
        <a:defPPr marL="12700" marR="0" indent="0" algn="l" defTabSz="914400" rtl="0" eaLnBrk="1" fontAlgn="auto" latinLnBrk="0" hangingPunct="1">
          <a:lnSpc>
            <a:spcPts val="4920"/>
          </a:lnSpc>
          <a:spcBef>
            <a:spcPts val="100"/>
          </a:spcBef>
          <a:spcAft>
            <a:spcPts val="0"/>
          </a:spcAft>
          <a:buClrTx/>
          <a:buSzTx/>
          <a:buFontTx/>
          <a:buNone/>
          <a:tabLst/>
          <a:defRPr sz="4200" b="1" dirty="0" err="1" smtClean="0">
            <a:solidFill>
              <a:srgbClr val="80207D"/>
            </a:solidFill>
            <a:latin typeface="Calibri"/>
            <a:cs typeface="Calibri"/>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f6f687e2-0c8e-4641-b4a8-fd5e07c4fd7c">
      <UserInfo>
        <DisplayName>SharingLinks.a89ffafb-b167-4852-b2aa-d9cce501591a.Flexible.2414f305-235a-4c4e-9234-5d48da3c6f11</DisplayName>
        <AccountId>39</AccountId>
        <AccountType/>
      </UserInfo>
      <UserInfo>
        <DisplayName>Limited Access System Group</DisplayName>
        <AccountId>17</AccountId>
        <AccountType/>
      </UserInfo>
      <UserInfo>
        <DisplayName>SharingLinks.37db1984-6a0d-4a1b-b084-98ef4d61b631.Flexible.b506c2df-b216-4bcf-ad44-df4908f876af</DisplayName>
        <AccountId>16</AccountId>
        <AccountType/>
      </UserInfo>
      <UserInfo>
        <DisplayName>Nick Daubney</DisplayName>
        <AccountId>15</AccountId>
        <AccountType/>
      </UserInfo>
      <UserInfo>
        <DisplayName>Rebecca Housden</DisplayName>
        <AccountId>13</AccountId>
        <AccountType/>
      </UserInfo>
      <UserInfo>
        <DisplayName>SharingLinks.009fad64-6f57-4f39-8390-ce66e7e4c739.Flexible.f42e21de-69b6-4eae-9a7f-878f885c9dbe</DisplayName>
        <AccountId>33</AccountId>
        <AccountType/>
      </UserInfo>
      <UserInfo>
        <DisplayName>SharingLinks.02a06556-05f4-410a-a3c3-50e0649f32f5.Flexible.c8e91abc-06bd-4637-9ea6-be0538b6fd59</DisplayName>
        <AccountId>42</AccountId>
        <AccountType/>
      </UserInfo>
      <UserInfo>
        <DisplayName>SharingLinks.92b92e8a-d2d7-4e70-8601-90ab038cc067.Flexible.4ed466ba-6cff-48ff-86f7-dbcaf96b57f5</DisplayName>
        <AccountId>32</AccountId>
        <AccountType/>
      </UserInfo>
      <UserInfo>
        <DisplayName>SharingLinks.300b027a-bd77-4bb5-a040-b08d307e3d3b.Flexible.b4925a03-82fa-4d98-8ac8-01a09bb42c6a</DisplayName>
        <AccountId>35</AccountId>
        <AccountType/>
      </UserInfo>
      <UserInfo>
        <DisplayName>Lucy Foster</DisplayName>
        <AccountId>14</AccountId>
        <AccountType/>
      </UserInfo>
      <UserInfo>
        <DisplayName>SharingLinks.5235538c-7130-40a4-975d-4e0286173d97.Flexible.35c46390-a600-4c21-aa57-5ed5854c02ff</DisplayName>
        <AccountId>26</AccountId>
        <AccountType/>
      </UserInfo>
      <UserInfo>
        <DisplayName>Morgan Emma</DisplayName>
        <AccountId>20</AccountId>
        <AccountType/>
      </UserInfo>
      <UserInfo>
        <DisplayName>SharingLinks.f2e8bbca-41ee-45f9-8fb7-c80aa8d67375.Flexible.9efe5e7c-d340-4ff7-813d-f31ef52d3d68</DisplayName>
        <AccountId>55</AccountId>
        <AccountType/>
      </UserInfo>
      <UserInfo>
        <DisplayName>SharingLinks.cb4bd0d7-28eb-4b8a-8c24-70205beca1eb.Flexible.dc203e7b-62ad-4796-a38b-9ca2dbc6bc8e</DisplayName>
        <AccountId>57</AccountId>
        <AccountType/>
      </UserInfo>
      <UserInfo>
        <DisplayName>SharingLinks.8fb3f042-0a6a-4553-a2b8-2c6eeb508da4.Flexible.4336afe6-d701-46c1-8958-f217790b02c5</DisplayName>
        <AccountId>59</AccountId>
        <AccountType/>
      </UserInfo>
      <UserInfo>
        <DisplayName>SharingLinks.5f07efb5-c257-4056-9900-d3282c357f48.Flexible.e2ebce68-671e-498e-9a1a-bbe77ecc6940</DisplayName>
        <AccountId>65</AccountId>
        <AccountType/>
      </UserInfo>
      <UserInfo>
        <DisplayName>SharingLinks.496f2653-94c7-46a7-a9ad-ce6aefea8a81.Flexible.d1ead239-86da-493b-8c6a-ff15ef4eeb1f</DisplayName>
        <AccountId>54</AccountId>
        <AccountType/>
      </UserInfo>
      <UserInfo>
        <DisplayName>SharingLinks.c240ff84-22ce-43d9-8c6f-552497edd101.Flexible.c8ab95d7-31e6-4892-b686-1f0a9f2572a0</DisplayName>
        <AccountId>89</AccountId>
        <AccountType/>
      </UserInfo>
      <UserInfo>
        <DisplayName>Edmund Butel</DisplayName>
        <AccountId>71</AccountId>
        <AccountType/>
      </UserInfo>
      <UserInfo>
        <DisplayName>SharingLinks.e7bdf2df-4cff-44fb-a3c8-78ebe7e193d6.Flexible.02b2e274-4211-4aca-ba58-096bfac4c74a</DisplayName>
        <AccountId>46</AccountId>
        <AccountType/>
      </UserInfo>
      <UserInfo>
        <DisplayName>Adam Ford</DisplayName>
        <AccountId>691</AccountId>
        <AccountType/>
      </UserInfo>
      <UserInfo>
        <DisplayName>Umar Hafeez</DisplayName>
        <AccountId>692</AccountId>
        <AccountType/>
      </UserInfo>
      <UserInfo>
        <DisplayName>Thomas Say</DisplayName>
        <AccountId>335</AccountId>
        <AccountType/>
      </UserInfo>
    </SharedWithUsers>
    <_ip_UnifiedCompliancePolicyUIAction xmlns="http://schemas.microsoft.com/sharepoint/v3" xsi:nil="true"/>
    <Customer_x0020_Co_x002d_ordinator xmlns="65c1a447-8923-4867-ba1e-637511995e02">
      <UserInfo>
        <DisplayName/>
        <AccountId xsi:nil="true"/>
        <AccountType/>
      </UserInfo>
    </Customer_x0020_Co_x002d_ordinator>
    <jjhm xmlns="65c1a447-8923-4867-ba1e-637511995e02" xsi:nil="true"/>
    <Finishonsite xmlns="65c1a447-8923-4867-ba1e-637511995e02" xsi:nil="true"/>
    <Startonsite xmlns="65c1a447-8923-4867-ba1e-637511995e02" xsi:nil="true"/>
    <_ip_UnifiedCompliancePolicyProperties xmlns="http://schemas.microsoft.com/sharepoint/v3" xsi:nil="true"/>
    <t27v xmlns="65c1a447-8923-4867-ba1e-637511995e02" xsi:nil="true"/>
    <fxgy xmlns="65c1a447-8923-4867-ba1e-637511995e02">
      <UserInfo>
        <DisplayName/>
        <AccountId xsi:nil="true"/>
        <AccountType/>
      </UserInfo>
    </fxgy>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B71A868D80C7843B6C891A15DCE82BD" ma:contentTypeVersion="21" ma:contentTypeDescription="Create a new document." ma:contentTypeScope="" ma:versionID="282cefe7f4bd7c36e8923da2e130b666">
  <xsd:schema xmlns:xsd="http://www.w3.org/2001/XMLSchema" xmlns:xs="http://www.w3.org/2001/XMLSchema" xmlns:p="http://schemas.microsoft.com/office/2006/metadata/properties" xmlns:ns1="http://schemas.microsoft.com/sharepoint/v3" xmlns:ns2="65c1a447-8923-4867-ba1e-637511995e02" xmlns:ns3="f6f687e2-0c8e-4641-b4a8-fd5e07c4fd7c" targetNamespace="http://schemas.microsoft.com/office/2006/metadata/properties" ma:root="true" ma:fieldsID="ad7f81ca65e6dcafcfce2d035e0a6469" ns1:_="" ns2:_="" ns3:_="">
    <xsd:import namespace="http://schemas.microsoft.com/sharepoint/v3"/>
    <xsd:import namespace="65c1a447-8923-4867-ba1e-637511995e02"/>
    <xsd:import namespace="f6f687e2-0c8e-4641-b4a8-fd5e07c4fd7c"/>
    <xsd:element name="properties">
      <xsd:complexType>
        <xsd:sequence>
          <xsd:element name="documentManagement">
            <xsd:complexType>
              <xsd:all>
                <xsd:element ref="ns2:Startonsite" minOccurs="0"/>
                <xsd:element ref="ns2:Finishonsite" minOccurs="0"/>
                <xsd:element ref="ns2:fxgy" minOccurs="0"/>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Customer_x0020_Co_x002d_ordinator" minOccurs="0"/>
                <xsd:element ref="ns2:jjhm" minOccurs="0"/>
                <xsd:element ref="ns2:t27v" minOccurs="0"/>
                <xsd:element ref="ns2:MediaServiceLocation" minOccurs="0"/>
                <xsd:element ref="ns1:_ip_UnifiedCompliancePolicyProperties" minOccurs="0"/>
                <xsd:element ref="ns1:_ip_UnifiedCompliancePolicyUIAc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6" nillable="true" ma:displayName="Unified Compliance Policy Properties" ma:hidden="true" ma:internalName="_ip_UnifiedCompliancePolicyProperties">
      <xsd:simpleType>
        <xsd:restriction base="dms:Note"/>
      </xsd:simpleType>
    </xsd:element>
    <xsd:element name="_ip_UnifiedCompliancePolicyUIAction" ma:index="2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5c1a447-8923-4867-ba1e-637511995e02" elementFormDefault="qualified">
    <xsd:import namespace="http://schemas.microsoft.com/office/2006/documentManagement/types"/>
    <xsd:import namespace="http://schemas.microsoft.com/office/infopath/2007/PartnerControls"/>
    <xsd:element name="Startonsite" ma:index="8" nillable="true" ma:displayName="Start on site" ma:format="DateOnly" ma:internalName="Startonsite">
      <xsd:simpleType>
        <xsd:restriction base="dms:DateTime"/>
      </xsd:simpleType>
    </xsd:element>
    <xsd:element name="Finishonsite" ma:index="9" nillable="true" ma:displayName="Finish on site" ma:format="DateOnly" ma:internalName="Finishonsite">
      <xsd:simpleType>
        <xsd:restriction base="dms:DateTime"/>
      </xsd:simpleType>
    </xsd:element>
    <xsd:element name="fxgy" ma:index="10" nillable="true" ma:displayName="Co-ordinator" ma:list="UserInfo" ma:internalName="fxg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DateTaken" ma:index="21" nillable="true" ma:displayName="MediaServiceDateTaken" ma:hidden="true" ma:internalName="MediaServiceDateTaken" ma:readOnly="true">
      <xsd:simpleType>
        <xsd:restriction base="dms:Text"/>
      </xsd:simpleType>
    </xsd:element>
    <xsd:element name="Customer_x0020_Co_x002d_ordinator" ma:index="22" nillable="true" ma:displayName="Customer Co-ordinator" ma:list="UserInfo" ma:SharePointGroup="0" ma:internalName="Customer_x0020_Co_x002d_ordinato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jjhm" ma:index="23" nillable="true" ma:displayName="Start Date" ma:internalName="jjhm">
      <xsd:simpleType>
        <xsd:restriction base="dms:DateTime"/>
      </xsd:simpleType>
    </xsd:element>
    <xsd:element name="t27v" ma:index="24" nillable="true" ma:displayName="End Date" ma:internalName="t27v">
      <xsd:simpleType>
        <xsd:restriction base="dms:DateTime"/>
      </xsd:simpleType>
    </xsd:element>
    <xsd:element name="MediaServiceLocation" ma:index="25" nillable="true" ma:displayName="Location" ma:internalName="MediaServiceLocation" ma:readOnly="true">
      <xsd:simpleType>
        <xsd:restriction base="dms:Text"/>
      </xsd:simpleType>
    </xsd:element>
    <xsd:element name="MediaLengthInSeconds" ma:index="28"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6f687e2-0c8e-4641-b4a8-fd5e07c4fd7c"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7EAD9E5-CC84-4CF6-A0F3-704EEDE0A604}">
  <ds:schemaRefs>
    <ds:schemaRef ds:uri="65c1a447-8923-4867-ba1e-637511995e02"/>
    <ds:schemaRef ds:uri="f6f687e2-0c8e-4641-b4a8-fd5e07c4fd7c"/>
    <ds:schemaRef ds:uri="http://purl.org/dc/terms/"/>
    <ds:schemaRef ds:uri="http://purl.org/dc/dcmitype/"/>
    <ds:schemaRef ds:uri="http://schemas.microsoft.com/sharepoint/v3"/>
    <ds:schemaRef ds:uri="http://schemas.microsoft.com/office/infopath/2007/PartnerControls"/>
    <ds:schemaRef ds:uri="http://purl.org/dc/elements/1.1/"/>
    <ds:schemaRef ds:uri="http://schemas.microsoft.com/office/2006/documentManagement/types"/>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0A42BDA0-068A-4833-8E0C-8FD2EF43BF87}">
  <ds:schemaRefs>
    <ds:schemaRef ds:uri="http://schemas.microsoft.com/sharepoint/v3/contenttype/forms"/>
  </ds:schemaRefs>
</ds:datastoreItem>
</file>

<file path=customXml/itemProps3.xml><?xml version="1.0" encoding="utf-8"?>
<ds:datastoreItem xmlns:ds="http://schemas.openxmlformats.org/officeDocument/2006/customXml" ds:itemID="{68A7E077-7D58-4029-8B78-D64D72738A0D}">
  <ds:schemaRefs>
    <ds:schemaRef ds:uri="65c1a447-8923-4867-ba1e-637511995e02"/>
    <ds:schemaRef ds:uri="f6f687e2-0c8e-4641-b4a8-fd5e07c4fd7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595</Words>
  <Application>Microsoft Office PowerPoint</Application>
  <PresentationFormat>Widescreen</PresentationFormat>
  <Paragraphs>100</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Times New Roman</vt:lpstr>
      <vt:lpstr>-webkit-standard</vt:lpstr>
      <vt:lpstr>Logo Only</vt:lpstr>
      <vt:lpstr>   Anglian Water WAT-07366 Gayton, Water Treatment Works  Gayton Parish Council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Keeping you informed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Presentation</dc:title>
  <dc:creator>Cooper Rachael</dc:creator>
  <cp:lastModifiedBy>Thornham</cp:lastModifiedBy>
  <cp:revision>3</cp:revision>
  <cp:lastPrinted>2020-10-06T13:40:18Z</cp:lastPrinted>
  <dcterms:created xsi:type="dcterms:W3CDTF">2019-07-16T08:38:45Z</dcterms:created>
  <dcterms:modified xsi:type="dcterms:W3CDTF">2021-10-02T19:06:49Z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2019-07-16T00:00:00Z</vt:filetime>
  </property>
  <property fmtid="{D5CDD505-2E9C-101B-9397-08002B2CF9AE}" pid="3" name="Creator">
    <vt:lpwstr>Adobe InDesign CC 14.0 (Macintosh)</vt:lpwstr>
  </property>
  <property fmtid="{D5CDD505-2E9C-101B-9397-08002B2CF9AE}" pid="4" name="LastSaved">
    <vt:filetime>2019-07-16T00:00:00Z</vt:filetime>
  </property>
  <property fmtid="{D5CDD505-2E9C-101B-9397-08002B2CF9AE}" pid="5" name="ContentTypeId">
    <vt:lpwstr>0x010100EB71A868D80C7843B6C891A15DCE82BD</vt:lpwstr>
  </property>
  <property fmtid="{D5CDD505-2E9C-101B-9397-08002B2CF9AE}" pid="6" name="ComplianceAssetId">
    <vt:lpwstr/>
  </property>
</Properties>
</file>